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618" r:id="rId117"/>
    <p:sldId id="372" r:id="rId118"/>
    <p:sldId id="619" r:id="rId119"/>
    <p:sldId id="373" r:id="rId120"/>
    <p:sldId id="620" r:id="rId121"/>
    <p:sldId id="374" r:id="rId122"/>
    <p:sldId id="621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622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623" r:id="rId233"/>
    <p:sldId id="624" r:id="rId234"/>
    <p:sldId id="625" r:id="rId235"/>
    <p:sldId id="626" r:id="rId236"/>
    <p:sldId id="627" r:id="rId237"/>
    <p:sldId id="483" r:id="rId238"/>
    <p:sldId id="484" r:id="rId239"/>
    <p:sldId id="485" r:id="rId240"/>
    <p:sldId id="486" r:id="rId241"/>
    <p:sldId id="628" r:id="rId242"/>
    <p:sldId id="629" r:id="rId243"/>
    <p:sldId id="487" r:id="rId244"/>
    <p:sldId id="488" r:id="rId245"/>
    <p:sldId id="489" r:id="rId246"/>
    <p:sldId id="490" r:id="rId247"/>
    <p:sldId id="491" r:id="rId248"/>
    <p:sldId id="492" r:id="rId249"/>
    <p:sldId id="493" r:id="rId250"/>
    <p:sldId id="631" r:id="rId251"/>
    <p:sldId id="632" r:id="rId252"/>
    <p:sldId id="633" r:id="rId253"/>
    <p:sldId id="494" r:id="rId254"/>
    <p:sldId id="495" r:id="rId255"/>
    <p:sldId id="496" r:id="rId256"/>
    <p:sldId id="497" r:id="rId257"/>
    <p:sldId id="498" r:id="rId258"/>
    <p:sldId id="499" r:id="rId259"/>
    <p:sldId id="500" r:id="rId260"/>
    <p:sldId id="501" r:id="rId261"/>
    <p:sldId id="502" r:id="rId262"/>
    <p:sldId id="503" r:id="rId263"/>
    <p:sldId id="504" r:id="rId264"/>
    <p:sldId id="505" r:id="rId265"/>
    <p:sldId id="506" r:id="rId266"/>
    <p:sldId id="507" r:id="rId267"/>
    <p:sldId id="508" r:id="rId268"/>
    <p:sldId id="509" r:id="rId269"/>
    <p:sldId id="510" r:id="rId270"/>
    <p:sldId id="511" r:id="rId271"/>
    <p:sldId id="512" r:id="rId272"/>
    <p:sldId id="513" r:id="rId273"/>
    <p:sldId id="514" r:id="rId274"/>
    <p:sldId id="515" r:id="rId275"/>
    <p:sldId id="516" r:id="rId276"/>
    <p:sldId id="517" r:id="rId277"/>
    <p:sldId id="518" r:id="rId278"/>
    <p:sldId id="519" r:id="rId279"/>
    <p:sldId id="520" r:id="rId280"/>
    <p:sldId id="521" r:id="rId281"/>
    <p:sldId id="630" r:id="rId282"/>
    <p:sldId id="522" r:id="rId283"/>
    <p:sldId id="523" r:id="rId284"/>
    <p:sldId id="524" r:id="rId285"/>
    <p:sldId id="525" r:id="rId286"/>
    <p:sldId id="526" r:id="rId287"/>
    <p:sldId id="528" r:id="rId288"/>
    <p:sldId id="527" r:id="rId289"/>
    <p:sldId id="529" r:id="rId290"/>
    <p:sldId id="530" r:id="rId291"/>
    <p:sldId id="634" r:id="rId292"/>
    <p:sldId id="635" r:id="rId293"/>
    <p:sldId id="636" r:id="rId294"/>
    <p:sldId id="637" r:id="rId295"/>
    <p:sldId id="532" r:id="rId296"/>
    <p:sldId id="533" r:id="rId297"/>
    <p:sldId id="534" r:id="rId298"/>
    <p:sldId id="535" r:id="rId299"/>
    <p:sldId id="536" r:id="rId300"/>
    <p:sldId id="537" r:id="rId301"/>
    <p:sldId id="538" r:id="rId302"/>
    <p:sldId id="539" r:id="rId303"/>
    <p:sldId id="540" r:id="rId304"/>
    <p:sldId id="541" r:id="rId305"/>
    <p:sldId id="542" r:id="rId306"/>
    <p:sldId id="543" r:id="rId307"/>
    <p:sldId id="544" r:id="rId308"/>
    <p:sldId id="545" r:id="rId309"/>
    <p:sldId id="546" r:id="rId310"/>
    <p:sldId id="547" r:id="rId311"/>
    <p:sldId id="548" r:id="rId312"/>
    <p:sldId id="549" r:id="rId313"/>
    <p:sldId id="550" r:id="rId314"/>
    <p:sldId id="551" r:id="rId315"/>
    <p:sldId id="552" r:id="rId316"/>
    <p:sldId id="553" r:id="rId317"/>
    <p:sldId id="554" r:id="rId318"/>
    <p:sldId id="555" r:id="rId319"/>
    <p:sldId id="556" r:id="rId320"/>
    <p:sldId id="557" r:id="rId321"/>
    <p:sldId id="558" r:id="rId322"/>
    <p:sldId id="559" r:id="rId323"/>
    <p:sldId id="560" r:id="rId324"/>
    <p:sldId id="561" r:id="rId325"/>
    <p:sldId id="562" r:id="rId326"/>
    <p:sldId id="563" r:id="rId327"/>
    <p:sldId id="564" r:id="rId328"/>
    <p:sldId id="565" r:id="rId329"/>
    <p:sldId id="638" r:id="rId330"/>
    <p:sldId id="566" r:id="rId331"/>
    <p:sldId id="567" r:id="rId332"/>
    <p:sldId id="639" r:id="rId333"/>
    <p:sldId id="568" r:id="rId334"/>
    <p:sldId id="569" r:id="rId335"/>
    <p:sldId id="640" r:id="rId336"/>
    <p:sldId id="570" r:id="rId337"/>
    <p:sldId id="641" r:id="rId338"/>
    <p:sldId id="571" r:id="rId339"/>
    <p:sldId id="572" r:id="rId340"/>
    <p:sldId id="573" r:id="rId341"/>
    <p:sldId id="574" r:id="rId342"/>
    <p:sldId id="575" r:id="rId343"/>
    <p:sldId id="576" r:id="rId344"/>
    <p:sldId id="577" r:id="rId345"/>
    <p:sldId id="578" r:id="rId346"/>
    <p:sldId id="579" r:id="rId347"/>
    <p:sldId id="580" r:id="rId348"/>
    <p:sldId id="581" r:id="rId349"/>
    <p:sldId id="582" r:id="rId350"/>
    <p:sldId id="583" r:id="rId351"/>
    <p:sldId id="584" r:id="rId352"/>
    <p:sldId id="585" r:id="rId353"/>
    <p:sldId id="586" r:id="rId354"/>
    <p:sldId id="587" r:id="rId355"/>
    <p:sldId id="588" r:id="rId356"/>
    <p:sldId id="589" r:id="rId357"/>
    <p:sldId id="590" r:id="rId358"/>
    <p:sldId id="591" r:id="rId359"/>
    <p:sldId id="592" r:id="rId360"/>
    <p:sldId id="593" r:id="rId361"/>
    <p:sldId id="594" r:id="rId362"/>
    <p:sldId id="595" r:id="rId363"/>
    <p:sldId id="596" r:id="rId364"/>
    <p:sldId id="597" r:id="rId365"/>
    <p:sldId id="598" r:id="rId366"/>
    <p:sldId id="599" r:id="rId367"/>
    <p:sldId id="600" r:id="rId368"/>
    <p:sldId id="601" r:id="rId369"/>
    <p:sldId id="602" r:id="rId370"/>
    <p:sldId id="603" r:id="rId371"/>
    <p:sldId id="604" r:id="rId372"/>
    <p:sldId id="605" r:id="rId373"/>
    <p:sldId id="606" r:id="rId374"/>
    <p:sldId id="607" r:id="rId375"/>
    <p:sldId id="608" r:id="rId376"/>
    <p:sldId id="609" r:id="rId377"/>
    <p:sldId id="642" r:id="rId378"/>
    <p:sldId id="610" r:id="rId379"/>
    <p:sldId id="611" r:id="rId380"/>
    <p:sldId id="612" r:id="rId381"/>
    <p:sldId id="613" r:id="rId382"/>
    <p:sldId id="614" r:id="rId383"/>
    <p:sldId id="615" r:id="rId384"/>
    <p:sldId id="616" r:id="rId385"/>
    <p:sldId id="643" r:id="rId386"/>
    <p:sldId id="644" r:id="rId387"/>
    <p:sldId id="617" r:id="rId388"/>
  </p:sldIdLst>
  <p:sldSz cx="104409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>
      <p:cViewPr varScale="1">
        <p:scale>
          <a:sx n="110" d="100"/>
          <a:sy n="110" d="100"/>
        </p:scale>
        <p:origin x="11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viewProps" Target="viewProp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tableStyles" Target="tableStyle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presProps" Target="presProps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theme" Target="theme/theme1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jpe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6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3" Type="http://schemas.openxmlformats.org/officeDocument/2006/relationships/image" Target="../media/image151.jpeg"/><Relationship Id="rId7" Type="http://schemas.openxmlformats.org/officeDocument/2006/relationships/image" Target="../media/image155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7300" y="2070100"/>
            <a:ext cx="79121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500"/>
              </a:lnSpc>
              <a:tabLst/>
            </a:pP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개발도구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647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698500"/>
            <a:ext cx="88646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1999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발표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2.6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리얼타임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안정화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되면서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산업에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적용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임베디드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분야에서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9922" y="2827782"/>
            <a:ext cx="1306067" cy="373379"/>
          </a:xfrm>
          <a:custGeom>
            <a:avLst/>
            <a:gdLst>
              <a:gd name="connsiteX0" fmla="*/ 0 w 1306067"/>
              <a:gd name="connsiteY0" fmla="*/ 373379 h 373379"/>
              <a:gd name="connsiteX1" fmla="*/ 1306067 w 1306067"/>
              <a:gd name="connsiteY1" fmla="*/ 373379 h 373379"/>
              <a:gd name="connsiteX2" fmla="*/ 1306067 w 1306067"/>
              <a:gd name="connsiteY2" fmla="*/ 0 h 373379"/>
              <a:gd name="connsiteX3" fmla="*/ 0 w 1306067"/>
              <a:gd name="connsiteY3" fmla="*/ 0 h 373379"/>
              <a:gd name="connsiteX4" fmla="*/ 0 w 1306067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3379">
                <a:moveTo>
                  <a:pt x="0" y="373379"/>
                </a:moveTo>
                <a:lnTo>
                  <a:pt x="1306067" y="373379"/>
                </a:lnTo>
                <a:lnTo>
                  <a:pt x="1306067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0x602010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748278" y="3633978"/>
            <a:ext cx="1306067" cy="373379"/>
          </a:xfrm>
          <a:custGeom>
            <a:avLst/>
            <a:gdLst>
              <a:gd name="connsiteX0" fmla="*/ 0 w 1306067"/>
              <a:gd name="connsiteY0" fmla="*/ 373379 h 373379"/>
              <a:gd name="connsiteX1" fmla="*/ 1306067 w 1306067"/>
              <a:gd name="connsiteY1" fmla="*/ 373379 h 373379"/>
              <a:gd name="connsiteX2" fmla="*/ 1306067 w 1306067"/>
              <a:gd name="connsiteY2" fmla="*/ 0 h 373379"/>
              <a:gd name="connsiteX3" fmla="*/ 0 w 1306067"/>
              <a:gd name="connsiteY3" fmla="*/ 0 h 373379"/>
              <a:gd name="connsiteX4" fmla="*/ 0 w 1306067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3379">
                <a:moveTo>
                  <a:pt x="0" y="373379"/>
                </a:moveTo>
                <a:lnTo>
                  <a:pt x="1306067" y="373379"/>
                </a:lnTo>
                <a:lnTo>
                  <a:pt x="1306067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35324" y="3621024"/>
            <a:ext cx="1331975" cy="399287"/>
          </a:xfrm>
          <a:custGeom>
            <a:avLst/>
            <a:gdLst>
              <a:gd name="connsiteX0" fmla="*/ 12953 w 1331975"/>
              <a:gd name="connsiteY0" fmla="*/ 386333 h 399287"/>
              <a:gd name="connsiteX1" fmla="*/ 1319021 w 1331975"/>
              <a:gd name="connsiteY1" fmla="*/ 386333 h 399287"/>
              <a:gd name="connsiteX2" fmla="*/ 1319021 w 1331975"/>
              <a:gd name="connsiteY2" fmla="*/ 12953 h 399287"/>
              <a:gd name="connsiteX3" fmla="*/ 12953 w 1331975"/>
              <a:gd name="connsiteY3" fmla="*/ 12953 h 399287"/>
              <a:gd name="connsiteX4" fmla="*/ 12953 w 1331975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5" h="399287">
                <a:moveTo>
                  <a:pt x="12953" y="386333"/>
                </a:moveTo>
                <a:lnTo>
                  <a:pt x="1319021" y="386333"/>
                </a:lnTo>
                <a:lnTo>
                  <a:pt x="1319021" y="12953"/>
                </a:lnTo>
                <a:lnTo>
                  <a:pt x="12953" y="12953"/>
                </a:lnTo>
                <a:lnTo>
                  <a:pt x="12953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0x602241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3748278" y="4007358"/>
            <a:ext cx="1306067" cy="371855"/>
          </a:xfrm>
          <a:custGeom>
            <a:avLst/>
            <a:gdLst>
              <a:gd name="connsiteX0" fmla="*/ 0 w 1306067"/>
              <a:gd name="connsiteY0" fmla="*/ 371855 h 371855"/>
              <a:gd name="connsiteX1" fmla="*/ 1306067 w 1306067"/>
              <a:gd name="connsiteY1" fmla="*/ 371855 h 371855"/>
              <a:gd name="connsiteX2" fmla="*/ 1306067 w 1306067"/>
              <a:gd name="connsiteY2" fmla="*/ 0 h 371855"/>
              <a:gd name="connsiteX3" fmla="*/ 0 w 1306067"/>
              <a:gd name="connsiteY3" fmla="*/ 0 h 371855"/>
              <a:gd name="connsiteX4" fmla="*/ 0 w 1306067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1855">
                <a:moveTo>
                  <a:pt x="0" y="371855"/>
                </a:moveTo>
                <a:lnTo>
                  <a:pt x="1306067" y="371855"/>
                </a:lnTo>
                <a:lnTo>
                  <a:pt x="1306067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35324" y="3994404"/>
            <a:ext cx="1331975" cy="397763"/>
          </a:xfrm>
          <a:custGeom>
            <a:avLst/>
            <a:gdLst>
              <a:gd name="connsiteX0" fmla="*/ 12953 w 1331975"/>
              <a:gd name="connsiteY0" fmla="*/ 384809 h 397763"/>
              <a:gd name="connsiteX1" fmla="*/ 1319021 w 1331975"/>
              <a:gd name="connsiteY1" fmla="*/ 384809 h 397763"/>
              <a:gd name="connsiteX2" fmla="*/ 1319021 w 1331975"/>
              <a:gd name="connsiteY2" fmla="*/ 12953 h 397763"/>
              <a:gd name="connsiteX3" fmla="*/ 12953 w 1331975"/>
              <a:gd name="connsiteY3" fmla="*/ 12953 h 397763"/>
              <a:gd name="connsiteX4" fmla="*/ 12953 w 1331975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5" h="397763">
                <a:moveTo>
                  <a:pt x="12953" y="384809"/>
                </a:moveTo>
                <a:lnTo>
                  <a:pt x="1319021" y="384809"/>
                </a:lnTo>
                <a:lnTo>
                  <a:pt x="1319021" y="12953"/>
                </a:lnTo>
                <a:lnTo>
                  <a:pt x="12953" y="12953"/>
                </a:lnTo>
                <a:lnTo>
                  <a:pt x="12953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48278" y="4379214"/>
            <a:ext cx="1306067" cy="373379"/>
          </a:xfrm>
          <a:custGeom>
            <a:avLst/>
            <a:gdLst>
              <a:gd name="connsiteX0" fmla="*/ 0 w 1306067"/>
              <a:gd name="connsiteY0" fmla="*/ 373379 h 373379"/>
              <a:gd name="connsiteX1" fmla="*/ 1306067 w 1306067"/>
              <a:gd name="connsiteY1" fmla="*/ 373379 h 373379"/>
              <a:gd name="connsiteX2" fmla="*/ 1306067 w 1306067"/>
              <a:gd name="connsiteY2" fmla="*/ 0 h 373379"/>
              <a:gd name="connsiteX3" fmla="*/ 0 w 1306067"/>
              <a:gd name="connsiteY3" fmla="*/ 0 h 373379"/>
              <a:gd name="connsiteX4" fmla="*/ 0 w 1306067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3379">
                <a:moveTo>
                  <a:pt x="0" y="373379"/>
                </a:moveTo>
                <a:lnTo>
                  <a:pt x="1306067" y="373379"/>
                </a:lnTo>
                <a:lnTo>
                  <a:pt x="1306067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0x602240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748278" y="4752594"/>
            <a:ext cx="1306067" cy="385765"/>
          </a:xfrm>
          <a:custGeom>
            <a:avLst/>
            <a:gdLst>
              <a:gd name="connsiteX0" fmla="*/ 0 w 1306067"/>
              <a:gd name="connsiteY0" fmla="*/ 373379 h 373379"/>
              <a:gd name="connsiteX1" fmla="*/ 1306067 w 1306067"/>
              <a:gd name="connsiteY1" fmla="*/ 373379 h 373379"/>
              <a:gd name="connsiteX2" fmla="*/ 1306067 w 1306067"/>
              <a:gd name="connsiteY2" fmla="*/ 0 h 373379"/>
              <a:gd name="connsiteX3" fmla="*/ 0 w 1306067"/>
              <a:gd name="connsiteY3" fmla="*/ 0 h 373379"/>
              <a:gd name="connsiteX4" fmla="*/ 0 w 1306067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3379">
                <a:moveTo>
                  <a:pt x="0" y="373379"/>
                </a:moveTo>
                <a:lnTo>
                  <a:pt x="1306067" y="373379"/>
                </a:lnTo>
                <a:lnTo>
                  <a:pt x="1306067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748278" y="3268217"/>
            <a:ext cx="1306067" cy="373379"/>
          </a:xfrm>
          <a:custGeom>
            <a:avLst/>
            <a:gdLst>
              <a:gd name="connsiteX0" fmla="*/ 0 w 1306067"/>
              <a:gd name="connsiteY0" fmla="*/ 373379 h 373379"/>
              <a:gd name="connsiteX1" fmla="*/ 1306067 w 1306067"/>
              <a:gd name="connsiteY1" fmla="*/ 373379 h 373379"/>
              <a:gd name="connsiteX2" fmla="*/ 1306067 w 1306067"/>
              <a:gd name="connsiteY2" fmla="*/ 0 h 373379"/>
              <a:gd name="connsiteX3" fmla="*/ 0 w 1306067"/>
              <a:gd name="connsiteY3" fmla="*/ 0 h 373379"/>
              <a:gd name="connsiteX4" fmla="*/ 0 w 1306067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7" h="373379">
                <a:moveTo>
                  <a:pt x="0" y="373379"/>
                </a:moveTo>
                <a:lnTo>
                  <a:pt x="1306067" y="373379"/>
                </a:lnTo>
                <a:lnTo>
                  <a:pt x="1306067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35324" y="3255264"/>
            <a:ext cx="1331975" cy="399287"/>
          </a:xfrm>
          <a:custGeom>
            <a:avLst/>
            <a:gdLst>
              <a:gd name="connsiteX0" fmla="*/ 12953 w 1331975"/>
              <a:gd name="connsiteY0" fmla="*/ 386333 h 399287"/>
              <a:gd name="connsiteX1" fmla="*/ 1319021 w 1331975"/>
              <a:gd name="connsiteY1" fmla="*/ 386333 h 399287"/>
              <a:gd name="connsiteX2" fmla="*/ 1319021 w 1331975"/>
              <a:gd name="connsiteY2" fmla="*/ 12953 h 399287"/>
              <a:gd name="connsiteX3" fmla="*/ 12953 w 1331975"/>
              <a:gd name="connsiteY3" fmla="*/ 12953 h 399287"/>
              <a:gd name="connsiteX4" fmla="*/ 12953 w 1331975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5" h="399287">
                <a:moveTo>
                  <a:pt x="12953" y="386333"/>
                </a:moveTo>
                <a:lnTo>
                  <a:pt x="1319021" y="386333"/>
                </a:lnTo>
                <a:lnTo>
                  <a:pt x="1319021" y="12953"/>
                </a:lnTo>
                <a:lnTo>
                  <a:pt x="12953" y="12953"/>
                </a:lnTo>
                <a:lnTo>
                  <a:pt x="12953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4632197" y="5502402"/>
            <a:ext cx="5097780" cy="435864"/>
          </a:xfrm>
          <a:custGeom>
            <a:avLst/>
            <a:gdLst>
              <a:gd name="connsiteX0" fmla="*/ 0 w 5097780"/>
              <a:gd name="connsiteY0" fmla="*/ 435863 h 435864"/>
              <a:gd name="connsiteX1" fmla="*/ 5097780 w 5097780"/>
              <a:gd name="connsiteY1" fmla="*/ 435863 h 435864"/>
              <a:gd name="connsiteX2" fmla="*/ 5097780 w 5097780"/>
              <a:gd name="connsiteY2" fmla="*/ 0 h 435864"/>
              <a:gd name="connsiteX3" fmla="*/ 0 w 5097780"/>
              <a:gd name="connsiteY3" fmla="*/ 0 h 435864"/>
              <a:gd name="connsiteX4" fmla="*/ 0 w 5097780"/>
              <a:gd name="connsiteY4" fmla="*/ 435863 h 435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780" h="435864">
                <a:moveTo>
                  <a:pt x="0" y="435863"/>
                </a:moveTo>
                <a:lnTo>
                  <a:pt x="5097780" y="435863"/>
                </a:lnTo>
                <a:lnTo>
                  <a:pt x="5097780" y="0"/>
                </a:lnTo>
                <a:lnTo>
                  <a:pt x="0" y="0"/>
                </a:lnTo>
                <a:lnTo>
                  <a:pt x="0" y="4358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19244" y="5489448"/>
            <a:ext cx="5123688" cy="461772"/>
          </a:xfrm>
          <a:custGeom>
            <a:avLst/>
            <a:gdLst>
              <a:gd name="connsiteX0" fmla="*/ 12953 w 5123688"/>
              <a:gd name="connsiteY0" fmla="*/ 448817 h 461772"/>
              <a:gd name="connsiteX1" fmla="*/ 5110734 w 5123688"/>
              <a:gd name="connsiteY1" fmla="*/ 448817 h 461772"/>
              <a:gd name="connsiteX2" fmla="*/ 5110734 w 5123688"/>
              <a:gd name="connsiteY2" fmla="*/ 12953 h 461772"/>
              <a:gd name="connsiteX3" fmla="*/ 12953 w 5123688"/>
              <a:gd name="connsiteY3" fmla="*/ 12953 h 461772"/>
              <a:gd name="connsiteX4" fmla="*/ 12953 w 5123688"/>
              <a:gd name="connsiteY4" fmla="*/ 448817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3688" h="461772">
                <a:moveTo>
                  <a:pt x="12953" y="448817"/>
                </a:moveTo>
                <a:lnTo>
                  <a:pt x="5110734" y="448817"/>
                </a:lnTo>
                <a:lnTo>
                  <a:pt x="5110734" y="12953"/>
                </a:lnTo>
                <a:lnTo>
                  <a:pt x="12953" y="12953"/>
                </a:lnTo>
                <a:lnTo>
                  <a:pt x="12953" y="4488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32197" y="5502402"/>
            <a:ext cx="1045497" cy="435864"/>
          </a:xfrm>
          <a:custGeom>
            <a:avLst/>
            <a:gdLst>
              <a:gd name="connsiteX0" fmla="*/ 0 w 2362200"/>
              <a:gd name="connsiteY0" fmla="*/ 435863 h 435864"/>
              <a:gd name="connsiteX1" fmla="*/ 2362200 w 2362200"/>
              <a:gd name="connsiteY1" fmla="*/ 435863 h 435864"/>
              <a:gd name="connsiteX2" fmla="*/ 2362200 w 2362200"/>
              <a:gd name="connsiteY2" fmla="*/ 0 h 435864"/>
              <a:gd name="connsiteX3" fmla="*/ 0 w 2362200"/>
              <a:gd name="connsiteY3" fmla="*/ 0 h 435864"/>
              <a:gd name="connsiteX4" fmla="*/ 0 w 2362200"/>
              <a:gd name="connsiteY4" fmla="*/ 435863 h 435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435864">
                <a:moveTo>
                  <a:pt x="0" y="435863"/>
                </a:moveTo>
                <a:lnTo>
                  <a:pt x="2362200" y="435863"/>
                </a:lnTo>
                <a:lnTo>
                  <a:pt x="2362200" y="0"/>
                </a:lnTo>
                <a:lnTo>
                  <a:pt x="0" y="0"/>
                </a:lnTo>
                <a:lnTo>
                  <a:pt x="0" y="435863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“hello\n”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5800344" y="1303020"/>
            <a:ext cx="3942588" cy="2752343"/>
          </a:xfrm>
          <a:custGeom>
            <a:avLst/>
            <a:gdLst>
              <a:gd name="connsiteX0" fmla="*/ 12953 w 3942588"/>
              <a:gd name="connsiteY0" fmla="*/ 2739389 h 2752343"/>
              <a:gd name="connsiteX1" fmla="*/ 3929634 w 3942588"/>
              <a:gd name="connsiteY1" fmla="*/ 2739389 h 2752343"/>
              <a:gd name="connsiteX2" fmla="*/ 3929634 w 3942588"/>
              <a:gd name="connsiteY2" fmla="*/ 12953 h 2752343"/>
              <a:gd name="connsiteX3" fmla="*/ 12953 w 3942588"/>
              <a:gd name="connsiteY3" fmla="*/ 12953 h 2752343"/>
              <a:gd name="connsiteX4" fmla="*/ 12953 w 3942588"/>
              <a:gd name="connsiteY4" fmla="*/ 2739389 h 2752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2588" h="2752343">
                <a:moveTo>
                  <a:pt x="12953" y="2739389"/>
                </a:moveTo>
                <a:lnTo>
                  <a:pt x="3929634" y="2739389"/>
                </a:lnTo>
                <a:lnTo>
                  <a:pt x="3929634" y="12953"/>
                </a:lnTo>
                <a:lnTo>
                  <a:pt x="12953" y="12953"/>
                </a:lnTo>
                <a:lnTo>
                  <a:pt x="12953" y="27393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2997200"/>
            <a:ext cx="2247900" cy="2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59000" y="3429000"/>
            <a:ext cx="14478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  <a:tab pos="6731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_flags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  <a:tab pos="6731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_IO_read_ptr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  <a:tab pos="6731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_IO_read_end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  <a:tab pos="673100" algn="l"/>
                <a:tab pos="787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_IO_read_base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  <a:tab pos="673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_fileno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447800" y="32893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073900" y="5156200"/>
            <a:ext cx="1663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Library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92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92800" y="3162300"/>
            <a:ext cx="3543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처음을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가리키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54000" y="114300"/>
            <a:ext cx="44831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82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역할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FILE;</a:t>
            </a:r>
          </a:p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892800" y="292100"/>
            <a:ext cx="44196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866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866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생성되며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1900"/>
              </a:lnSpc>
              <a:tabLst>
                <a:tab pos="1866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체는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초기화된다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866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최초의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호출하게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</a:t>
            </a:r>
          </a:p>
          <a:p>
            <a:pPr>
              <a:lnSpc>
                <a:spcPts val="1900"/>
              </a:lnSpc>
              <a:tabLst>
                <a:tab pos="1866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생성되며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4096</a:t>
            </a:r>
          </a:p>
          <a:p>
            <a:pPr>
              <a:lnSpc>
                <a:spcPts val="1900"/>
              </a:lnSpc>
              <a:tabLst>
                <a:tab pos="1866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byte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읽히게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470A26-0C63-41CD-BC47-A9422E3D9D49}"/>
              </a:ext>
            </a:extLst>
          </p:cNvPr>
          <p:cNvSpPr/>
          <p:nvPr/>
        </p:nvSpPr>
        <p:spPr>
          <a:xfrm>
            <a:off x="899922" y="2827782"/>
            <a:ext cx="1297178" cy="39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256880-414A-46CB-A8E0-5CDD7B5CCE61}"/>
              </a:ext>
            </a:extLst>
          </p:cNvPr>
          <p:cNvSpPr/>
          <p:nvPr/>
        </p:nvSpPr>
        <p:spPr>
          <a:xfrm>
            <a:off x="3748278" y="3257170"/>
            <a:ext cx="1297178" cy="39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15F7A6-29B2-48AB-9816-CB4C8A923796}"/>
              </a:ext>
            </a:extLst>
          </p:cNvPr>
          <p:cNvSpPr/>
          <p:nvPr/>
        </p:nvSpPr>
        <p:spPr>
          <a:xfrm>
            <a:off x="3757167" y="3652643"/>
            <a:ext cx="1297178" cy="347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31FCB1-FEEB-4926-81FE-4568830F9267}"/>
              </a:ext>
            </a:extLst>
          </p:cNvPr>
          <p:cNvSpPr/>
          <p:nvPr/>
        </p:nvSpPr>
        <p:spPr>
          <a:xfrm>
            <a:off x="3748278" y="4025642"/>
            <a:ext cx="1297178" cy="347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0x602246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3C163F-01A6-4D51-ADFB-95A5075FAEEB}"/>
              </a:ext>
            </a:extLst>
          </p:cNvPr>
          <p:cNvSpPr/>
          <p:nvPr/>
        </p:nvSpPr>
        <p:spPr>
          <a:xfrm>
            <a:off x="3771900" y="4376549"/>
            <a:ext cx="1260602" cy="347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7F65E6-08D3-4B8A-84D9-E0752A87A083}"/>
              </a:ext>
            </a:extLst>
          </p:cNvPr>
          <p:cNvSpPr/>
          <p:nvPr/>
        </p:nvSpPr>
        <p:spPr>
          <a:xfrm>
            <a:off x="3767706" y="4739072"/>
            <a:ext cx="1260603" cy="385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2D9B34-455A-489B-8628-3F1999B6823C}"/>
              </a:ext>
            </a:extLst>
          </p:cNvPr>
          <p:cNvSpPr txBox="1"/>
          <p:nvPr/>
        </p:nvSpPr>
        <p:spPr>
          <a:xfrm>
            <a:off x="254000" y="5417947"/>
            <a:ext cx="423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stdin(0), </a:t>
            </a:r>
            <a:r>
              <a:rPr lang="en-US" altLang="ko-KR" dirty="0" err="1"/>
              <a:t>stdout</a:t>
            </a:r>
            <a:r>
              <a:rPr lang="en-US" altLang="ko-KR" dirty="0"/>
              <a:t>(1), stderr(2) </a:t>
            </a:r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번이 됨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4B0BB3-3066-4BD2-82B5-36CF41C2032D}"/>
              </a:ext>
            </a:extLst>
          </p:cNvPr>
          <p:cNvCxnSpPr/>
          <p:nvPr/>
        </p:nvCxnSpPr>
        <p:spPr>
          <a:xfrm flipV="1">
            <a:off x="4229894" y="5146763"/>
            <a:ext cx="0" cy="27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E049389-67DB-4B66-8403-0D3A98538A2D}"/>
              </a:ext>
            </a:extLst>
          </p:cNvPr>
          <p:cNvSpPr txBox="1"/>
          <p:nvPr/>
        </p:nvSpPr>
        <p:spPr>
          <a:xfrm>
            <a:off x="4067648" y="588220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0x602240</a:t>
            </a:r>
            <a:endParaRPr lang="ko-KR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83814" y="3495294"/>
            <a:ext cx="1307591" cy="373379"/>
          </a:xfrm>
          <a:custGeom>
            <a:avLst/>
            <a:gdLst>
              <a:gd name="connsiteX0" fmla="*/ 0 w 1307591"/>
              <a:gd name="connsiteY0" fmla="*/ 373379 h 373379"/>
              <a:gd name="connsiteX1" fmla="*/ 1307591 w 1307591"/>
              <a:gd name="connsiteY1" fmla="*/ 373379 h 373379"/>
              <a:gd name="connsiteX2" fmla="*/ 1307591 w 1307591"/>
              <a:gd name="connsiteY2" fmla="*/ 0 h 373379"/>
              <a:gd name="connsiteX3" fmla="*/ 0 w 1307591"/>
              <a:gd name="connsiteY3" fmla="*/ 0 h 373379"/>
              <a:gd name="connsiteX4" fmla="*/ 0 w 1307591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3379">
                <a:moveTo>
                  <a:pt x="0" y="373379"/>
                </a:moveTo>
                <a:lnTo>
                  <a:pt x="1307591" y="373379"/>
                </a:lnTo>
                <a:lnTo>
                  <a:pt x="1307591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70860" y="3482340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083814" y="4414265"/>
            <a:ext cx="1307591" cy="373380"/>
          </a:xfrm>
          <a:custGeom>
            <a:avLst/>
            <a:gdLst>
              <a:gd name="connsiteX0" fmla="*/ 0 w 1307591"/>
              <a:gd name="connsiteY0" fmla="*/ 373380 h 373380"/>
              <a:gd name="connsiteX1" fmla="*/ 1307591 w 1307591"/>
              <a:gd name="connsiteY1" fmla="*/ 373380 h 373380"/>
              <a:gd name="connsiteX2" fmla="*/ 1307591 w 1307591"/>
              <a:gd name="connsiteY2" fmla="*/ 0 h 373380"/>
              <a:gd name="connsiteX3" fmla="*/ 0 w 1307591"/>
              <a:gd name="connsiteY3" fmla="*/ 0 h 373380"/>
              <a:gd name="connsiteX4" fmla="*/ 0 w 1307591"/>
              <a:gd name="connsiteY4" fmla="*/ 373380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3380">
                <a:moveTo>
                  <a:pt x="0" y="373380"/>
                </a:moveTo>
                <a:lnTo>
                  <a:pt x="1307591" y="373380"/>
                </a:lnTo>
                <a:lnTo>
                  <a:pt x="1307591" y="0"/>
                </a:lnTo>
                <a:lnTo>
                  <a:pt x="0" y="0"/>
                </a:lnTo>
                <a:lnTo>
                  <a:pt x="0" y="3733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070860" y="4401311"/>
            <a:ext cx="1333499" cy="399288"/>
          </a:xfrm>
          <a:custGeom>
            <a:avLst/>
            <a:gdLst>
              <a:gd name="connsiteX0" fmla="*/ 12954 w 1333499"/>
              <a:gd name="connsiteY0" fmla="*/ 386334 h 399288"/>
              <a:gd name="connsiteX1" fmla="*/ 1320545 w 1333499"/>
              <a:gd name="connsiteY1" fmla="*/ 386334 h 399288"/>
              <a:gd name="connsiteX2" fmla="*/ 1320545 w 1333499"/>
              <a:gd name="connsiteY2" fmla="*/ 12953 h 399288"/>
              <a:gd name="connsiteX3" fmla="*/ 12954 w 1333499"/>
              <a:gd name="connsiteY3" fmla="*/ 12953 h 399288"/>
              <a:gd name="connsiteX4" fmla="*/ 12954 w 1333499"/>
              <a:gd name="connsiteY4" fmla="*/ 38633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8">
                <a:moveTo>
                  <a:pt x="12954" y="386334"/>
                </a:moveTo>
                <a:lnTo>
                  <a:pt x="1320545" y="386334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83814" y="4787646"/>
            <a:ext cx="1307591" cy="371855"/>
          </a:xfrm>
          <a:custGeom>
            <a:avLst/>
            <a:gdLst>
              <a:gd name="connsiteX0" fmla="*/ 0 w 1307591"/>
              <a:gd name="connsiteY0" fmla="*/ 371855 h 371855"/>
              <a:gd name="connsiteX1" fmla="*/ 1307591 w 1307591"/>
              <a:gd name="connsiteY1" fmla="*/ 371855 h 371855"/>
              <a:gd name="connsiteX2" fmla="*/ 1307591 w 1307591"/>
              <a:gd name="connsiteY2" fmla="*/ 0 h 371855"/>
              <a:gd name="connsiteX3" fmla="*/ 0 w 1307591"/>
              <a:gd name="connsiteY3" fmla="*/ 0 h 371855"/>
              <a:gd name="connsiteX4" fmla="*/ 0 w 1307591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1855">
                <a:moveTo>
                  <a:pt x="0" y="371855"/>
                </a:moveTo>
                <a:lnTo>
                  <a:pt x="1307591" y="371855"/>
                </a:lnTo>
                <a:lnTo>
                  <a:pt x="1307591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83814" y="5159502"/>
            <a:ext cx="1307591" cy="371855"/>
          </a:xfrm>
          <a:custGeom>
            <a:avLst/>
            <a:gdLst>
              <a:gd name="connsiteX0" fmla="*/ 0 w 1307591"/>
              <a:gd name="connsiteY0" fmla="*/ 371855 h 371855"/>
              <a:gd name="connsiteX1" fmla="*/ 1307591 w 1307591"/>
              <a:gd name="connsiteY1" fmla="*/ 371855 h 371855"/>
              <a:gd name="connsiteX2" fmla="*/ 1307591 w 1307591"/>
              <a:gd name="connsiteY2" fmla="*/ 0 h 371855"/>
              <a:gd name="connsiteX3" fmla="*/ 0 w 1307591"/>
              <a:gd name="connsiteY3" fmla="*/ 0 h 371855"/>
              <a:gd name="connsiteX4" fmla="*/ 0 w 1307591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1855">
                <a:moveTo>
                  <a:pt x="0" y="371855"/>
                </a:moveTo>
                <a:lnTo>
                  <a:pt x="1307591" y="371855"/>
                </a:lnTo>
                <a:lnTo>
                  <a:pt x="1307591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70860" y="5146548"/>
            <a:ext cx="1333499" cy="397763"/>
          </a:xfrm>
          <a:custGeom>
            <a:avLst/>
            <a:gdLst>
              <a:gd name="connsiteX0" fmla="*/ 12954 w 1333499"/>
              <a:gd name="connsiteY0" fmla="*/ 384809 h 397763"/>
              <a:gd name="connsiteX1" fmla="*/ 1320545 w 1333499"/>
              <a:gd name="connsiteY1" fmla="*/ 384809 h 397763"/>
              <a:gd name="connsiteX2" fmla="*/ 1320545 w 1333499"/>
              <a:gd name="connsiteY2" fmla="*/ 12953 h 397763"/>
              <a:gd name="connsiteX3" fmla="*/ 12954 w 1333499"/>
              <a:gd name="connsiteY3" fmla="*/ 12953 h 397763"/>
              <a:gd name="connsiteX4" fmla="*/ 12954 w 1333499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7763">
                <a:moveTo>
                  <a:pt x="12954" y="384809"/>
                </a:moveTo>
                <a:lnTo>
                  <a:pt x="1320545" y="384809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83814" y="5531358"/>
            <a:ext cx="1307591" cy="373379"/>
          </a:xfrm>
          <a:custGeom>
            <a:avLst/>
            <a:gdLst>
              <a:gd name="connsiteX0" fmla="*/ 0 w 1307591"/>
              <a:gd name="connsiteY0" fmla="*/ 373379 h 373379"/>
              <a:gd name="connsiteX1" fmla="*/ 1307591 w 1307591"/>
              <a:gd name="connsiteY1" fmla="*/ 373379 h 373379"/>
              <a:gd name="connsiteX2" fmla="*/ 1307591 w 1307591"/>
              <a:gd name="connsiteY2" fmla="*/ 0 h 373379"/>
              <a:gd name="connsiteX3" fmla="*/ 0 w 1307591"/>
              <a:gd name="connsiteY3" fmla="*/ 0 h 373379"/>
              <a:gd name="connsiteX4" fmla="*/ 0 w 1307591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3379">
                <a:moveTo>
                  <a:pt x="0" y="373379"/>
                </a:moveTo>
                <a:lnTo>
                  <a:pt x="1307591" y="373379"/>
                </a:lnTo>
                <a:lnTo>
                  <a:pt x="1307591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070860" y="5518404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83814" y="4046982"/>
            <a:ext cx="1307591" cy="373379"/>
          </a:xfrm>
          <a:custGeom>
            <a:avLst/>
            <a:gdLst>
              <a:gd name="connsiteX0" fmla="*/ 0 w 1307591"/>
              <a:gd name="connsiteY0" fmla="*/ 373379 h 373379"/>
              <a:gd name="connsiteX1" fmla="*/ 1307591 w 1307591"/>
              <a:gd name="connsiteY1" fmla="*/ 373379 h 373379"/>
              <a:gd name="connsiteX2" fmla="*/ 1307591 w 1307591"/>
              <a:gd name="connsiteY2" fmla="*/ 0 h 373379"/>
              <a:gd name="connsiteX3" fmla="*/ 0 w 1307591"/>
              <a:gd name="connsiteY3" fmla="*/ 0 h 373379"/>
              <a:gd name="connsiteX4" fmla="*/ 0 w 1307591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1" h="373379">
                <a:moveTo>
                  <a:pt x="0" y="373379"/>
                </a:moveTo>
                <a:lnTo>
                  <a:pt x="1307591" y="373379"/>
                </a:lnTo>
                <a:lnTo>
                  <a:pt x="1307591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70860" y="4034028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69941" y="3495294"/>
            <a:ext cx="1307592" cy="373379"/>
          </a:xfrm>
          <a:custGeom>
            <a:avLst/>
            <a:gdLst>
              <a:gd name="connsiteX0" fmla="*/ 0 w 1307592"/>
              <a:gd name="connsiteY0" fmla="*/ 373379 h 373379"/>
              <a:gd name="connsiteX1" fmla="*/ 1307592 w 1307592"/>
              <a:gd name="connsiteY1" fmla="*/ 373379 h 373379"/>
              <a:gd name="connsiteX2" fmla="*/ 1307592 w 1307592"/>
              <a:gd name="connsiteY2" fmla="*/ 0 h 373379"/>
              <a:gd name="connsiteX3" fmla="*/ 0 w 1307592"/>
              <a:gd name="connsiteY3" fmla="*/ 0 h 373379"/>
              <a:gd name="connsiteX4" fmla="*/ 0 w 1307592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3379">
                <a:moveTo>
                  <a:pt x="0" y="373379"/>
                </a:moveTo>
                <a:lnTo>
                  <a:pt x="1307592" y="373379"/>
                </a:lnTo>
                <a:lnTo>
                  <a:pt x="1307592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56988" y="3482340"/>
            <a:ext cx="1333500" cy="399287"/>
          </a:xfrm>
          <a:custGeom>
            <a:avLst/>
            <a:gdLst>
              <a:gd name="connsiteX0" fmla="*/ 12953 w 1333500"/>
              <a:gd name="connsiteY0" fmla="*/ 386333 h 399287"/>
              <a:gd name="connsiteX1" fmla="*/ 1320546 w 1333500"/>
              <a:gd name="connsiteY1" fmla="*/ 386333 h 399287"/>
              <a:gd name="connsiteX2" fmla="*/ 1320546 w 1333500"/>
              <a:gd name="connsiteY2" fmla="*/ 12953 h 399287"/>
              <a:gd name="connsiteX3" fmla="*/ 12953 w 1333500"/>
              <a:gd name="connsiteY3" fmla="*/ 12953 h 399287"/>
              <a:gd name="connsiteX4" fmla="*/ 12953 w 1333500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9287">
                <a:moveTo>
                  <a:pt x="12953" y="386333"/>
                </a:moveTo>
                <a:lnTo>
                  <a:pt x="1320546" y="386333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869941" y="4414265"/>
            <a:ext cx="1307592" cy="373380"/>
          </a:xfrm>
          <a:custGeom>
            <a:avLst/>
            <a:gdLst>
              <a:gd name="connsiteX0" fmla="*/ 0 w 1307592"/>
              <a:gd name="connsiteY0" fmla="*/ 373380 h 373380"/>
              <a:gd name="connsiteX1" fmla="*/ 1307592 w 1307592"/>
              <a:gd name="connsiteY1" fmla="*/ 373380 h 373380"/>
              <a:gd name="connsiteX2" fmla="*/ 1307592 w 1307592"/>
              <a:gd name="connsiteY2" fmla="*/ 0 h 373380"/>
              <a:gd name="connsiteX3" fmla="*/ 0 w 1307592"/>
              <a:gd name="connsiteY3" fmla="*/ 0 h 373380"/>
              <a:gd name="connsiteX4" fmla="*/ 0 w 1307592"/>
              <a:gd name="connsiteY4" fmla="*/ 373380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3380">
                <a:moveTo>
                  <a:pt x="0" y="373380"/>
                </a:moveTo>
                <a:lnTo>
                  <a:pt x="1307592" y="373380"/>
                </a:lnTo>
                <a:lnTo>
                  <a:pt x="1307592" y="0"/>
                </a:lnTo>
                <a:lnTo>
                  <a:pt x="0" y="0"/>
                </a:lnTo>
                <a:lnTo>
                  <a:pt x="0" y="3733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56988" y="4401311"/>
            <a:ext cx="1333500" cy="399288"/>
          </a:xfrm>
          <a:custGeom>
            <a:avLst/>
            <a:gdLst>
              <a:gd name="connsiteX0" fmla="*/ 12953 w 1333500"/>
              <a:gd name="connsiteY0" fmla="*/ 386334 h 399288"/>
              <a:gd name="connsiteX1" fmla="*/ 1320546 w 1333500"/>
              <a:gd name="connsiteY1" fmla="*/ 386334 h 399288"/>
              <a:gd name="connsiteX2" fmla="*/ 1320546 w 1333500"/>
              <a:gd name="connsiteY2" fmla="*/ 12953 h 399288"/>
              <a:gd name="connsiteX3" fmla="*/ 12953 w 1333500"/>
              <a:gd name="connsiteY3" fmla="*/ 12953 h 399288"/>
              <a:gd name="connsiteX4" fmla="*/ 12953 w 1333500"/>
              <a:gd name="connsiteY4" fmla="*/ 38633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9288">
                <a:moveTo>
                  <a:pt x="12953" y="386334"/>
                </a:moveTo>
                <a:lnTo>
                  <a:pt x="1320546" y="386334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63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69941" y="4787646"/>
            <a:ext cx="1307592" cy="371855"/>
          </a:xfrm>
          <a:custGeom>
            <a:avLst/>
            <a:gdLst>
              <a:gd name="connsiteX0" fmla="*/ 0 w 1307592"/>
              <a:gd name="connsiteY0" fmla="*/ 371855 h 371855"/>
              <a:gd name="connsiteX1" fmla="*/ 1307592 w 1307592"/>
              <a:gd name="connsiteY1" fmla="*/ 371855 h 371855"/>
              <a:gd name="connsiteX2" fmla="*/ 1307592 w 1307592"/>
              <a:gd name="connsiteY2" fmla="*/ 0 h 371855"/>
              <a:gd name="connsiteX3" fmla="*/ 0 w 1307592"/>
              <a:gd name="connsiteY3" fmla="*/ 0 h 371855"/>
              <a:gd name="connsiteX4" fmla="*/ 0 w 1307592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1855">
                <a:moveTo>
                  <a:pt x="0" y="371855"/>
                </a:moveTo>
                <a:lnTo>
                  <a:pt x="1307592" y="371855"/>
                </a:lnTo>
                <a:lnTo>
                  <a:pt x="1307592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56988" y="4774692"/>
            <a:ext cx="1333500" cy="397763"/>
          </a:xfrm>
          <a:custGeom>
            <a:avLst/>
            <a:gdLst>
              <a:gd name="connsiteX0" fmla="*/ 12953 w 1333500"/>
              <a:gd name="connsiteY0" fmla="*/ 384809 h 397763"/>
              <a:gd name="connsiteX1" fmla="*/ 1320546 w 1333500"/>
              <a:gd name="connsiteY1" fmla="*/ 384809 h 397763"/>
              <a:gd name="connsiteX2" fmla="*/ 1320546 w 1333500"/>
              <a:gd name="connsiteY2" fmla="*/ 12953 h 397763"/>
              <a:gd name="connsiteX3" fmla="*/ 12953 w 1333500"/>
              <a:gd name="connsiteY3" fmla="*/ 12953 h 397763"/>
              <a:gd name="connsiteX4" fmla="*/ 12953 w 1333500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7763">
                <a:moveTo>
                  <a:pt x="12953" y="384809"/>
                </a:moveTo>
                <a:lnTo>
                  <a:pt x="1320546" y="384809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869941" y="5159502"/>
            <a:ext cx="1307592" cy="371855"/>
          </a:xfrm>
          <a:custGeom>
            <a:avLst/>
            <a:gdLst>
              <a:gd name="connsiteX0" fmla="*/ 0 w 1307592"/>
              <a:gd name="connsiteY0" fmla="*/ 371855 h 371855"/>
              <a:gd name="connsiteX1" fmla="*/ 1307592 w 1307592"/>
              <a:gd name="connsiteY1" fmla="*/ 371855 h 371855"/>
              <a:gd name="connsiteX2" fmla="*/ 1307592 w 1307592"/>
              <a:gd name="connsiteY2" fmla="*/ 0 h 371855"/>
              <a:gd name="connsiteX3" fmla="*/ 0 w 1307592"/>
              <a:gd name="connsiteY3" fmla="*/ 0 h 371855"/>
              <a:gd name="connsiteX4" fmla="*/ 0 w 1307592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1855">
                <a:moveTo>
                  <a:pt x="0" y="371855"/>
                </a:moveTo>
                <a:lnTo>
                  <a:pt x="1307592" y="371855"/>
                </a:lnTo>
                <a:lnTo>
                  <a:pt x="1307592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56988" y="5146548"/>
            <a:ext cx="1333500" cy="397763"/>
          </a:xfrm>
          <a:custGeom>
            <a:avLst/>
            <a:gdLst>
              <a:gd name="connsiteX0" fmla="*/ 12953 w 1333500"/>
              <a:gd name="connsiteY0" fmla="*/ 384809 h 397763"/>
              <a:gd name="connsiteX1" fmla="*/ 1320546 w 1333500"/>
              <a:gd name="connsiteY1" fmla="*/ 384809 h 397763"/>
              <a:gd name="connsiteX2" fmla="*/ 1320546 w 1333500"/>
              <a:gd name="connsiteY2" fmla="*/ 12953 h 397763"/>
              <a:gd name="connsiteX3" fmla="*/ 12953 w 1333500"/>
              <a:gd name="connsiteY3" fmla="*/ 12953 h 397763"/>
              <a:gd name="connsiteX4" fmla="*/ 12953 w 1333500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7763">
                <a:moveTo>
                  <a:pt x="12953" y="384809"/>
                </a:moveTo>
                <a:lnTo>
                  <a:pt x="1320546" y="384809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69941" y="5531358"/>
            <a:ext cx="1307592" cy="373379"/>
          </a:xfrm>
          <a:custGeom>
            <a:avLst/>
            <a:gdLst>
              <a:gd name="connsiteX0" fmla="*/ 0 w 1307592"/>
              <a:gd name="connsiteY0" fmla="*/ 373379 h 373379"/>
              <a:gd name="connsiteX1" fmla="*/ 1307592 w 1307592"/>
              <a:gd name="connsiteY1" fmla="*/ 373379 h 373379"/>
              <a:gd name="connsiteX2" fmla="*/ 1307592 w 1307592"/>
              <a:gd name="connsiteY2" fmla="*/ 0 h 373379"/>
              <a:gd name="connsiteX3" fmla="*/ 0 w 1307592"/>
              <a:gd name="connsiteY3" fmla="*/ 0 h 373379"/>
              <a:gd name="connsiteX4" fmla="*/ 0 w 1307592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3379">
                <a:moveTo>
                  <a:pt x="0" y="373379"/>
                </a:moveTo>
                <a:lnTo>
                  <a:pt x="1307592" y="373379"/>
                </a:lnTo>
                <a:lnTo>
                  <a:pt x="1307592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56988" y="5518404"/>
            <a:ext cx="1333500" cy="399287"/>
          </a:xfrm>
          <a:custGeom>
            <a:avLst/>
            <a:gdLst>
              <a:gd name="connsiteX0" fmla="*/ 12953 w 1333500"/>
              <a:gd name="connsiteY0" fmla="*/ 386333 h 399287"/>
              <a:gd name="connsiteX1" fmla="*/ 1320546 w 1333500"/>
              <a:gd name="connsiteY1" fmla="*/ 386333 h 399287"/>
              <a:gd name="connsiteX2" fmla="*/ 1320546 w 1333500"/>
              <a:gd name="connsiteY2" fmla="*/ 12953 h 399287"/>
              <a:gd name="connsiteX3" fmla="*/ 12953 w 1333500"/>
              <a:gd name="connsiteY3" fmla="*/ 12953 h 399287"/>
              <a:gd name="connsiteX4" fmla="*/ 12953 w 1333500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9287">
                <a:moveTo>
                  <a:pt x="12953" y="386333"/>
                </a:moveTo>
                <a:lnTo>
                  <a:pt x="1320546" y="386333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69941" y="4046982"/>
            <a:ext cx="1307592" cy="373379"/>
          </a:xfrm>
          <a:custGeom>
            <a:avLst/>
            <a:gdLst>
              <a:gd name="connsiteX0" fmla="*/ 0 w 1307592"/>
              <a:gd name="connsiteY0" fmla="*/ 373379 h 373379"/>
              <a:gd name="connsiteX1" fmla="*/ 1307592 w 1307592"/>
              <a:gd name="connsiteY1" fmla="*/ 373379 h 373379"/>
              <a:gd name="connsiteX2" fmla="*/ 1307592 w 1307592"/>
              <a:gd name="connsiteY2" fmla="*/ 0 h 373379"/>
              <a:gd name="connsiteX3" fmla="*/ 0 w 1307592"/>
              <a:gd name="connsiteY3" fmla="*/ 0 h 373379"/>
              <a:gd name="connsiteX4" fmla="*/ 0 w 1307592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7592" h="373379">
                <a:moveTo>
                  <a:pt x="0" y="373379"/>
                </a:moveTo>
                <a:lnTo>
                  <a:pt x="1307592" y="373379"/>
                </a:lnTo>
                <a:lnTo>
                  <a:pt x="1307592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856988" y="4034028"/>
            <a:ext cx="1333500" cy="399287"/>
          </a:xfrm>
          <a:custGeom>
            <a:avLst/>
            <a:gdLst>
              <a:gd name="connsiteX0" fmla="*/ 12953 w 1333500"/>
              <a:gd name="connsiteY0" fmla="*/ 386333 h 399287"/>
              <a:gd name="connsiteX1" fmla="*/ 1320546 w 1333500"/>
              <a:gd name="connsiteY1" fmla="*/ 386333 h 399287"/>
              <a:gd name="connsiteX2" fmla="*/ 1320546 w 1333500"/>
              <a:gd name="connsiteY2" fmla="*/ 12953 h 399287"/>
              <a:gd name="connsiteX3" fmla="*/ 12953 w 1333500"/>
              <a:gd name="connsiteY3" fmla="*/ 12953 h 399287"/>
              <a:gd name="connsiteX4" fmla="*/ 12953 w 1333500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399287">
                <a:moveTo>
                  <a:pt x="12953" y="386333"/>
                </a:moveTo>
                <a:lnTo>
                  <a:pt x="1320546" y="386333"/>
                </a:lnTo>
                <a:lnTo>
                  <a:pt x="1320546" y="12953"/>
                </a:lnTo>
                <a:lnTo>
                  <a:pt x="12953" y="12953"/>
                </a:lnTo>
                <a:lnTo>
                  <a:pt x="12953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656069" y="3495294"/>
            <a:ext cx="1306068" cy="373379"/>
          </a:xfrm>
          <a:custGeom>
            <a:avLst/>
            <a:gdLst>
              <a:gd name="connsiteX0" fmla="*/ 0 w 1306068"/>
              <a:gd name="connsiteY0" fmla="*/ 373379 h 373379"/>
              <a:gd name="connsiteX1" fmla="*/ 1306068 w 1306068"/>
              <a:gd name="connsiteY1" fmla="*/ 373379 h 373379"/>
              <a:gd name="connsiteX2" fmla="*/ 1306068 w 1306068"/>
              <a:gd name="connsiteY2" fmla="*/ 0 h 373379"/>
              <a:gd name="connsiteX3" fmla="*/ 0 w 1306068"/>
              <a:gd name="connsiteY3" fmla="*/ 0 h 373379"/>
              <a:gd name="connsiteX4" fmla="*/ 0 w 1306068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3379">
                <a:moveTo>
                  <a:pt x="0" y="373379"/>
                </a:moveTo>
                <a:lnTo>
                  <a:pt x="1306068" y="373379"/>
                </a:lnTo>
                <a:lnTo>
                  <a:pt x="1306068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643115" y="3482340"/>
            <a:ext cx="1331976" cy="399287"/>
          </a:xfrm>
          <a:custGeom>
            <a:avLst/>
            <a:gdLst>
              <a:gd name="connsiteX0" fmla="*/ 12954 w 1331976"/>
              <a:gd name="connsiteY0" fmla="*/ 386333 h 399287"/>
              <a:gd name="connsiteX1" fmla="*/ 1319022 w 1331976"/>
              <a:gd name="connsiteY1" fmla="*/ 386333 h 399287"/>
              <a:gd name="connsiteX2" fmla="*/ 1319022 w 1331976"/>
              <a:gd name="connsiteY2" fmla="*/ 12953 h 399287"/>
              <a:gd name="connsiteX3" fmla="*/ 12954 w 1331976"/>
              <a:gd name="connsiteY3" fmla="*/ 12953 h 399287"/>
              <a:gd name="connsiteX4" fmla="*/ 12954 w 1331976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9287">
                <a:moveTo>
                  <a:pt x="12954" y="386333"/>
                </a:moveTo>
                <a:lnTo>
                  <a:pt x="1319022" y="386333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656069" y="4414265"/>
            <a:ext cx="1306068" cy="373380"/>
          </a:xfrm>
          <a:custGeom>
            <a:avLst/>
            <a:gdLst>
              <a:gd name="connsiteX0" fmla="*/ 0 w 1306068"/>
              <a:gd name="connsiteY0" fmla="*/ 373380 h 373380"/>
              <a:gd name="connsiteX1" fmla="*/ 1306068 w 1306068"/>
              <a:gd name="connsiteY1" fmla="*/ 373380 h 373380"/>
              <a:gd name="connsiteX2" fmla="*/ 1306068 w 1306068"/>
              <a:gd name="connsiteY2" fmla="*/ 0 h 373380"/>
              <a:gd name="connsiteX3" fmla="*/ 0 w 1306068"/>
              <a:gd name="connsiteY3" fmla="*/ 0 h 373380"/>
              <a:gd name="connsiteX4" fmla="*/ 0 w 1306068"/>
              <a:gd name="connsiteY4" fmla="*/ 373380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3380">
                <a:moveTo>
                  <a:pt x="0" y="373380"/>
                </a:moveTo>
                <a:lnTo>
                  <a:pt x="1306068" y="373380"/>
                </a:lnTo>
                <a:lnTo>
                  <a:pt x="1306068" y="0"/>
                </a:lnTo>
                <a:lnTo>
                  <a:pt x="0" y="0"/>
                </a:lnTo>
                <a:lnTo>
                  <a:pt x="0" y="3733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643115" y="4401311"/>
            <a:ext cx="1331976" cy="399288"/>
          </a:xfrm>
          <a:custGeom>
            <a:avLst/>
            <a:gdLst>
              <a:gd name="connsiteX0" fmla="*/ 12954 w 1331976"/>
              <a:gd name="connsiteY0" fmla="*/ 386334 h 399288"/>
              <a:gd name="connsiteX1" fmla="*/ 1319022 w 1331976"/>
              <a:gd name="connsiteY1" fmla="*/ 386334 h 399288"/>
              <a:gd name="connsiteX2" fmla="*/ 1319022 w 1331976"/>
              <a:gd name="connsiteY2" fmla="*/ 12953 h 399288"/>
              <a:gd name="connsiteX3" fmla="*/ 12954 w 1331976"/>
              <a:gd name="connsiteY3" fmla="*/ 12953 h 399288"/>
              <a:gd name="connsiteX4" fmla="*/ 12954 w 1331976"/>
              <a:gd name="connsiteY4" fmla="*/ 38633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9288">
                <a:moveTo>
                  <a:pt x="12954" y="386334"/>
                </a:moveTo>
                <a:lnTo>
                  <a:pt x="1319022" y="386334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63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656069" y="4787646"/>
            <a:ext cx="1306068" cy="371855"/>
          </a:xfrm>
          <a:custGeom>
            <a:avLst/>
            <a:gdLst>
              <a:gd name="connsiteX0" fmla="*/ 0 w 1306068"/>
              <a:gd name="connsiteY0" fmla="*/ 371855 h 371855"/>
              <a:gd name="connsiteX1" fmla="*/ 1306068 w 1306068"/>
              <a:gd name="connsiteY1" fmla="*/ 371855 h 371855"/>
              <a:gd name="connsiteX2" fmla="*/ 1306068 w 1306068"/>
              <a:gd name="connsiteY2" fmla="*/ 0 h 371855"/>
              <a:gd name="connsiteX3" fmla="*/ 0 w 1306068"/>
              <a:gd name="connsiteY3" fmla="*/ 0 h 371855"/>
              <a:gd name="connsiteX4" fmla="*/ 0 w 1306068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1855">
                <a:moveTo>
                  <a:pt x="0" y="371855"/>
                </a:moveTo>
                <a:lnTo>
                  <a:pt x="1306068" y="371855"/>
                </a:lnTo>
                <a:lnTo>
                  <a:pt x="1306068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643115" y="4774692"/>
            <a:ext cx="1331976" cy="397763"/>
          </a:xfrm>
          <a:custGeom>
            <a:avLst/>
            <a:gdLst>
              <a:gd name="connsiteX0" fmla="*/ 12954 w 1331976"/>
              <a:gd name="connsiteY0" fmla="*/ 384809 h 397763"/>
              <a:gd name="connsiteX1" fmla="*/ 1319022 w 1331976"/>
              <a:gd name="connsiteY1" fmla="*/ 384809 h 397763"/>
              <a:gd name="connsiteX2" fmla="*/ 1319022 w 1331976"/>
              <a:gd name="connsiteY2" fmla="*/ 12953 h 397763"/>
              <a:gd name="connsiteX3" fmla="*/ 12954 w 1331976"/>
              <a:gd name="connsiteY3" fmla="*/ 12953 h 397763"/>
              <a:gd name="connsiteX4" fmla="*/ 12954 w 1331976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7763">
                <a:moveTo>
                  <a:pt x="12954" y="384809"/>
                </a:moveTo>
                <a:lnTo>
                  <a:pt x="1319022" y="384809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656069" y="5159502"/>
            <a:ext cx="1306068" cy="371855"/>
          </a:xfrm>
          <a:custGeom>
            <a:avLst/>
            <a:gdLst>
              <a:gd name="connsiteX0" fmla="*/ 0 w 1306068"/>
              <a:gd name="connsiteY0" fmla="*/ 371855 h 371855"/>
              <a:gd name="connsiteX1" fmla="*/ 1306068 w 1306068"/>
              <a:gd name="connsiteY1" fmla="*/ 371855 h 371855"/>
              <a:gd name="connsiteX2" fmla="*/ 1306068 w 1306068"/>
              <a:gd name="connsiteY2" fmla="*/ 0 h 371855"/>
              <a:gd name="connsiteX3" fmla="*/ 0 w 1306068"/>
              <a:gd name="connsiteY3" fmla="*/ 0 h 371855"/>
              <a:gd name="connsiteX4" fmla="*/ 0 w 1306068"/>
              <a:gd name="connsiteY4" fmla="*/ 371855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1855">
                <a:moveTo>
                  <a:pt x="0" y="371855"/>
                </a:moveTo>
                <a:lnTo>
                  <a:pt x="1306068" y="371855"/>
                </a:lnTo>
                <a:lnTo>
                  <a:pt x="1306068" y="0"/>
                </a:lnTo>
                <a:lnTo>
                  <a:pt x="0" y="0"/>
                </a:lnTo>
                <a:lnTo>
                  <a:pt x="0" y="37185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643115" y="5146548"/>
            <a:ext cx="1331976" cy="397763"/>
          </a:xfrm>
          <a:custGeom>
            <a:avLst/>
            <a:gdLst>
              <a:gd name="connsiteX0" fmla="*/ 12954 w 1331976"/>
              <a:gd name="connsiteY0" fmla="*/ 384809 h 397763"/>
              <a:gd name="connsiteX1" fmla="*/ 1319022 w 1331976"/>
              <a:gd name="connsiteY1" fmla="*/ 384809 h 397763"/>
              <a:gd name="connsiteX2" fmla="*/ 1319022 w 1331976"/>
              <a:gd name="connsiteY2" fmla="*/ 12953 h 397763"/>
              <a:gd name="connsiteX3" fmla="*/ 12954 w 1331976"/>
              <a:gd name="connsiteY3" fmla="*/ 12953 h 397763"/>
              <a:gd name="connsiteX4" fmla="*/ 12954 w 1331976"/>
              <a:gd name="connsiteY4" fmla="*/ 384809 h 397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7763">
                <a:moveTo>
                  <a:pt x="12954" y="384809"/>
                </a:moveTo>
                <a:lnTo>
                  <a:pt x="1319022" y="384809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48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656069" y="5531358"/>
            <a:ext cx="1306068" cy="373379"/>
          </a:xfrm>
          <a:custGeom>
            <a:avLst/>
            <a:gdLst>
              <a:gd name="connsiteX0" fmla="*/ 0 w 1306068"/>
              <a:gd name="connsiteY0" fmla="*/ 373379 h 373379"/>
              <a:gd name="connsiteX1" fmla="*/ 1306068 w 1306068"/>
              <a:gd name="connsiteY1" fmla="*/ 373379 h 373379"/>
              <a:gd name="connsiteX2" fmla="*/ 1306068 w 1306068"/>
              <a:gd name="connsiteY2" fmla="*/ 0 h 373379"/>
              <a:gd name="connsiteX3" fmla="*/ 0 w 1306068"/>
              <a:gd name="connsiteY3" fmla="*/ 0 h 373379"/>
              <a:gd name="connsiteX4" fmla="*/ 0 w 1306068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3379">
                <a:moveTo>
                  <a:pt x="0" y="373379"/>
                </a:moveTo>
                <a:lnTo>
                  <a:pt x="1306068" y="373379"/>
                </a:lnTo>
                <a:lnTo>
                  <a:pt x="1306068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643115" y="5518404"/>
            <a:ext cx="1331976" cy="399287"/>
          </a:xfrm>
          <a:custGeom>
            <a:avLst/>
            <a:gdLst>
              <a:gd name="connsiteX0" fmla="*/ 12954 w 1331976"/>
              <a:gd name="connsiteY0" fmla="*/ 386333 h 399287"/>
              <a:gd name="connsiteX1" fmla="*/ 1319022 w 1331976"/>
              <a:gd name="connsiteY1" fmla="*/ 386333 h 399287"/>
              <a:gd name="connsiteX2" fmla="*/ 1319022 w 1331976"/>
              <a:gd name="connsiteY2" fmla="*/ 12953 h 399287"/>
              <a:gd name="connsiteX3" fmla="*/ 12954 w 1331976"/>
              <a:gd name="connsiteY3" fmla="*/ 12953 h 399287"/>
              <a:gd name="connsiteX4" fmla="*/ 12954 w 1331976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9287">
                <a:moveTo>
                  <a:pt x="12954" y="386333"/>
                </a:moveTo>
                <a:lnTo>
                  <a:pt x="1319022" y="386333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656069" y="4046982"/>
            <a:ext cx="1306068" cy="373379"/>
          </a:xfrm>
          <a:custGeom>
            <a:avLst/>
            <a:gdLst>
              <a:gd name="connsiteX0" fmla="*/ 0 w 1306068"/>
              <a:gd name="connsiteY0" fmla="*/ 373379 h 373379"/>
              <a:gd name="connsiteX1" fmla="*/ 1306068 w 1306068"/>
              <a:gd name="connsiteY1" fmla="*/ 373379 h 373379"/>
              <a:gd name="connsiteX2" fmla="*/ 1306068 w 1306068"/>
              <a:gd name="connsiteY2" fmla="*/ 0 h 373379"/>
              <a:gd name="connsiteX3" fmla="*/ 0 w 1306068"/>
              <a:gd name="connsiteY3" fmla="*/ 0 h 373379"/>
              <a:gd name="connsiteX4" fmla="*/ 0 w 1306068"/>
              <a:gd name="connsiteY4" fmla="*/ 373379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6068" h="373379">
                <a:moveTo>
                  <a:pt x="0" y="373379"/>
                </a:moveTo>
                <a:lnTo>
                  <a:pt x="1306068" y="373379"/>
                </a:lnTo>
                <a:lnTo>
                  <a:pt x="1306068" y="0"/>
                </a:lnTo>
                <a:lnTo>
                  <a:pt x="0" y="0"/>
                </a:lnTo>
                <a:lnTo>
                  <a:pt x="0" y="37337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643115" y="4034028"/>
            <a:ext cx="1331976" cy="399287"/>
          </a:xfrm>
          <a:custGeom>
            <a:avLst/>
            <a:gdLst>
              <a:gd name="connsiteX0" fmla="*/ 12954 w 1331976"/>
              <a:gd name="connsiteY0" fmla="*/ 386333 h 399287"/>
              <a:gd name="connsiteX1" fmla="*/ 1319022 w 1331976"/>
              <a:gd name="connsiteY1" fmla="*/ 386333 h 399287"/>
              <a:gd name="connsiteX2" fmla="*/ 1319022 w 1331976"/>
              <a:gd name="connsiteY2" fmla="*/ 12953 h 399287"/>
              <a:gd name="connsiteX3" fmla="*/ 12954 w 1331976"/>
              <a:gd name="connsiteY3" fmla="*/ 12953 h 399287"/>
              <a:gd name="connsiteX4" fmla="*/ 12954 w 1331976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1976" h="399287">
                <a:moveTo>
                  <a:pt x="12954" y="386333"/>
                </a:moveTo>
                <a:lnTo>
                  <a:pt x="1319022" y="386333"/>
                </a:lnTo>
                <a:lnTo>
                  <a:pt x="1319022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183380" y="1319784"/>
            <a:ext cx="5777484" cy="1421891"/>
          </a:xfrm>
          <a:custGeom>
            <a:avLst/>
            <a:gdLst>
              <a:gd name="connsiteX0" fmla="*/ 12953 w 5777484"/>
              <a:gd name="connsiteY0" fmla="*/ 1408937 h 1421891"/>
              <a:gd name="connsiteX1" fmla="*/ 5764529 w 5777484"/>
              <a:gd name="connsiteY1" fmla="*/ 1408937 h 1421891"/>
              <a:gd name="connsiteX2" fmla="*/ 5764529 w 5777484"/>
              <a:gd name="connsiteY2" fmla="*/ 12953 h 1421891"/>
              <a:gd name="connsiteX3" fmla="*/ 12953 w 5777484"/>
              <a:gd name="connsiteY3" fmla="*/ 12953 h 1421891"/>
              <a:gd name="connsiteX4" fmla="*/ 12953 w 5777484"/>
              <a:gd name="connsiteY4" fmla="*/ 1408937 h 1421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7484" h="1421891">
                <a:moveTo>
                  <a:pt x="12953" y="1408937"/>
                </a:moveTo>
                <a:lnTo>
                  <a:pt x="5764529" y="1408937"/>
                </a:lnTo>
                <a:lnTo>
                  <a:pt x="5764529" y="12953"/>
                </a:lnTo>
                <a:lnTo>
                  <a:pt x="12953" y="12953"/>
                </a:lnTo>
                <a:lnTo>
                  <a:pt x="12953" y="14089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0" y="3657600"/>
            <a:ext cx="952500" cy="4064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3700" y="3657600"/>
            <a:ext cx="952500" cy="4064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4400" y="3657600"/>
            <a:ext cx="939800" cy="406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70300" y="5638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286000" y="4152900"/>
            <a:ext cx="660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_flags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498600" y="4533900"/>
            <a:ext cx="14478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_IO_read_ptr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_IO_read_end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_IO_read_base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171700" y="5600700"/>
            <a:ext cx="774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_fileno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416300" y="3276600"/>
            <a:ext cx="622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stdin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461000" y="5638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194300" y="32766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66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251700" y="5638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985000" y="3276600"/>
            <a:ext cx="749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66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stderr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54000" y="114300"/>
            <a:ext cx="34798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699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scanf("%d",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&amp;data);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fprintf(stderr,"err\n");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279900" y="266700"/>
            <a:ext cx="6054543" cy="2251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47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79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담당하는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</a:t>
            </a:r>
            <a:r>
              <a:rPr lang="ko-KR" altLang="en-US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트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</a:p>
          <a:p>
            <a:pPr>
              <a:lnSpc>
                <a:spcPts val="1900"/>
              </a:lnSpc>
              <a:tabLst>
                <a:tab pos="3479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stdout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담당하는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</a:t>
            </a:r>
            <a:r>
              <a:rPr lang="ko-KR" altLang="en-US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트림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</a:p>
          <a:p>
            <a:pPr>
              <a:lnSpc>
                <a:spcPts val="1900"/>
              </a:lnSpc>
              <a:tabLst>
                <a:tab pos="3479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stderr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담당하는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</a:t>
            </a:r>
            <a:r>
              <a:rPr lang="ko-KR" altLang="en-US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트림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</a:p>
        </p:txBody>
      </p:sp>
      <p:sp>
        <p:nvSpPr>
          <p:cNvPr id="56" name="Freeform 3">
            <a:extLst>
              <a:ext uri="{FF2B5EF4-FFF2-40B4-BE49-F238E27FC236}">
                <a16:creationId xmlns:a16="http://schemas.microsoft.com/office/drawing/2014/main" id="{44EB89AB-61AE-4B56-9DE8-B6093438A125}"/>
              </a:ext>
            </a:extLst>
          </p:cNvPr>
          <p:cNvSpPr/>
          <p:nvPr/>
        </p:nvSpPr>
        <p:spPr>
          <a:xfrm>
            <a:off x="3080003" y="4043933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9F5E22E4-7F68-47D3-B887-820F268FE1C2}"/>
              </a:ext>
            </a:extLst>
          </p:cNvPr>
          <p:cNvSpPr/>
          <p:nvPr/>
        </p:nvSpPr>
        <p:spPr>
          <a:xfrm>
            <a:off x="3080002" y="4426076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3">
            <a:extLst>
              <a:ext uri="{FF2B5EF4-FFF2-40B4-BE49-F238E27FC236}">
                <a16:creationId xmlns:a16="http://schemas.microsoft.com/office/drawing/2014/main" id="{1C44BBFD-3BC6-4ED8-81AD-95EE13ADB03E}"/>
              </a:ext>
            </a:extLst>
          </p:cNvPr>
          <p:cNvSpPr/>
          <p:nvPr/>
        </p:nvSpPr>
        <p:spPr>
          <a:xfrm>
            <a:off x="3066039" y="3482655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4A9BFF-124D-4F2F-86F6-8D90F4A37E1A}"/>
              </a:ext>
            </a:extLst>
          </p:cNvPr>
          <p:cNvSpPr/>
          <p:nvPr/>
        </p:nvSpPr>
        <p:spPr>
          <a:xfrm>
            <a:off x="3078993" y="3482655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B3BAA7-F7FA-4DD2-B6B0-C0F9CFED46E6}"/>
              </a:ext>
            </a:extLst>
          </p:cNvPr>
          <p:cNvSpPr/>
          <p:nvPr/>
        </p:nvSpPr>
        <p:spPr>
          <a:xfrm>
            <a:off x="3088136" y="4044248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8AB578-5357-46AB-B431-E31F55C8252E}"/>
              </a:ext>
            </a:extLst>
          </p:cNvPr>
          <p:cNvSpPr/>
          <p:nvPr/>
        </p:nvSpPr>
        <p:spPr>
          <a:xfrm>
            <a:off x="3088135" y="4426391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740DEE9-0D62-4B0B-94B6-BC9CE88C1CEF}"/>
              </a:ext>
            </a:extLst>
          </p:cNvPr>
          <p:cNvSpPr/>
          <p:nvPr/>
        </p:nvSpPr>
        <p:spPr>
          <a:xfrm>
            <a:off x="3088133" y="5178736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B18590-F85F-4D20-B435-8AA124AAA102}"/>
              </a:ext>
            </a:extLst>
          </p:cNvPr>
          <p:cNvSpPr/>
          <p:nvPr/>
        </p:nvSpPr>
        <p:spPr>
          <a:xfrm>
            <a:off x="3088132" y="5531357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C90D60-AB9A-4C7B-969C-3A19ADEE92BA}"/>
              </a:ext>
            </a:extLst>
          </p:cNvPr>
          <p:cNvSpPr/>
          <p:nvPr/>
        </p:nvSpPr>
        <p:spPr>
          <a:xfrm>
            <a:off x="3088132" y="4815260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Freeform 3">
            <a:extLst>
              <a:ext uri="{FF2B5EF4-FFF2-40B4-BE49-F238E27FC236}">
                <a16:creationId xmlns:a16="http://schemas.microsoft.com/office/drawing/2014/main" id="{FBCA354E-C61F-4430-B1C7-15D92CC32087}"/>
              </a:ext>
            </a:extLst>
          </p:cNvPr>
          <p:cNvSpPr/>
          <p:nvPr/>
        </p:nvSpPr>
        <p:spPr>
          <a:xfrm>
            <a:off x="4852165" y="5518404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6F3D480B-1EDB-40E9-BC04-3EDA5F4D260C}"/>
              </a:ext>
            </a:extLst>
          </p:cNvPr>
          <p:cNvSpPr/>
          <p:nvPr/>
        </p:nvSpPr>
        <p:spPr>
          <a:xfrm>
            <a:off x="4847344" y="3482655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C2655B-FD90-4C5B-B529-1F2E28DB7FFA}"/>
              </a:ext>
            </a:extLst>
          </p:cNvPr>
          <p:cNvSpPr/>
          <p:nvPr/>
        </p:nvSpPr>
        <p:spPr>
          <a:xfrm>
            <a:off x="4860298" y="3482655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118C38-16EB-4AE7-9CFF-5EAA8C13006B}"/>
              </a:ext>
            </a:extLst>
          </p:cNvPr>
          <p:cNvSpPr/>
          <p:nvPr/>
        </p:nvSpPr>
        <p:spPr>
          <a:xfrm>
            <a:off x="4869441" y="4044248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D1AA4C-0A74-4A4E-925D-D953123F463A}"/>
              </a:ext>
            </a:extLst>
          </p:cNvPr>
          <p:cNvSpPr/>
          <p:nvPr/>
        </p:nvSpPr>
        <p:spPr>
          <a:xfrm>
            <a:off x="4869440" y="4426391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D51AB26-32E5-40F0-A109-EDF10F80236E}"/>
              </a:ext>
            </a:extLst>
          </p:cNvPr>
          <p:cNvSpPr/>
          <p:nvPr/>
        </p:nvSpPr>
        <p:spPr>
          <a:xfrm>
            <a:off x="4869438" y="5178736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B1D857E-AB2E-4EE9-AB36-06A93E0F9BFA}"/>
              </a:ext>
            </a:extLst>
          </p:cNvPr>
          <p:cNvSpPr/>
          <p:nvPr/>
        </p:nvSpPr>
        <p:spPr>
          <a:xfrm>
            <a:off x="4869437" y="5531357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4CC9DFB-EEEB-4785-93DD-9DC4298E3B94}"/>
              </a:ext>
            </a:extLst>
          </p:cNvPr>
          <p:cNvSpPr/>
          <p:nvPr/>
        </p:nvSpPr>
        <p:spPr>
          <a:xfrm>
            <a:off x="4869437" y="4815260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Freeform 3">
            <a:extLst>
              <a:ext uri="{FF2B5EF4-FFF2-40B4-BE49-F238E27FC236}">
                <a16:creationId xmlns:a16="http://schemas.microsoft.com/office/drawing/2014/main" id="{ACF0A830-99F9-4A5E-B4CB-9C3F3E59A9AF}"/>
              </a:ext>
            </a:extLst>
          </p:cNvPr>
          <p:cNvSpPr/>
          <p:nvPr/>
        </p:nvSpPr>
        <p:spPr>
          <a:xfrm>
            <a:off x="6623828" y="5505450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Freeform 3">
            <a:extLst>
              <a:ext uri="{FF2B5EF4-FFF2-40B4-BE49-F238E27FC236}">
                <a16:creationId xmlns:a16="http://schemas.microsoft.com/office/drawing/2014/main" id="{DAE8B918-D3F0-4234-9ADB-3484B7DD4D48}"/>
              </a:ext>
            </a:extLst>
          </p:cNvPr>
          <p:cNvSpPr/>
          <p:nvPr/>
        </p:nvSpPr>
        <p:spPr>
          <a:xfrm>
            <a:off x="6619007" y="3469701"/>
            <a:ext cx="1333499" cy="399287"/>
          </a:xfrm>
          <a:custGeom>
            <a:avLst/>
            <a:gdLst>
              <a:gd name="connsiteX0" fmla="*/ 12954 w 1333499"/>
              <a:gd name="connsiteY0" fmla="*/ 386333 h 399287"/>
              <a:gd name="connsiteX1" fmla="*/ 1320545 w 1333499"/>
              <a:gd name="connsiteY1" fmla="*/ 386333 h 399287"/>
              <a:gd name="connsiteX2" fmla="*/ 1320545 w 1333499"/>
              <a:gd name="connsiteY2" fmla="*/ 12953 h 399287"/>
              <a:gd name="connsiteX3" fmla="*/ 12954 w 1333499"/>
              <a:gd name="connsiteY3" fmla="*/ 12953 h 399287"/>
              <a:gd name="connsiteX4" fmla="*/ 12954 w 1333499"/>
              <a:gd name="connsiteY4" fmla="*/ 386333 h 39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399287">
                <a:moveTo>
                  <a:pt x="12954" y="386333"/>
                </a:moveTo>
                <a:lnTo>
                  <a:pt x="1320545" y="386333"/>
                </a:lnTo>
                <a:lnTo>
                  <a:pt x="1320545" y="12953"/>
                </a:lnTo>
                <a:lnTo>
                  <a:pt x="12954" y="12953"/>
                </a:lnTo>
                <a:lnTo>
                  <a:pt x="12954" y="3863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DC22DA-57A4-45B8-A2FE-24C0E7814373}"/>
              </a:ext>
            </a:extLst>
          </p:cNvPr>
          <p:cNvSpPr/>
          <p:nvPr/>
        </p:nvSpPr>
        <p:spPr>
          <a:xfrm>
            <a:off x="6631961" y="3469701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5A6C89C-4F1E-41C0-B098-FE866E46DD59}"/>
              </a:ext>
            </a:extLst>
          </p:cNvPr>
          <p:cNvSpPr/>
          <p:nvPr/>
        </p:nvSpPr>
        <p:spPr>
          <a:xfrm>
            <a:off x="6641104" y="4031294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AB5B60E-FA1C-4F74-82CA-727495C64796}"/>
              </a:ext>
            </a:extLst>
          </p:cNvPr>
          <p:cNvSpPr/>
          <p:nvPr/>
        </p:nvSpPr>
        <p:spPr>
          <a:xfrm>
            <a:off x="6641103" y="4413437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9CE38D-D148-429F-93F2-FDD5692B7EF3}"/>
              </a:ext>
            </a:extLst>
          </p:cNvPr>
          <p:cNvSpPr/>
          <p:nvPr/>
        </p:nvSpPr>
        <p:spPr>
          <a:xfrm>
            <a:off x="6641101" y="5165782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65E665A-21E5-473E-A793-BF3E352F7CE9}"/>
              </a:ext>
            </a:extLst>
          </p:cNvPr>
          <p:cNvSpPr/>
          <p:nvPr/>
        </p:nvSpPr>
        <p:spPr>
          <a:xfrm>
            <a:off x="6641100" y="5518403"/>
            <a:ext cx="1316227" cy="386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ED6BDA-E18F-489C-9563-3CA8A396AF07}"/>
              </a:ext>
            </a:extLst>
          </p:cNvPr>
          <p:cNvSpPr/>
          <p:nvPr/>
        </p:nvSpPr>
        <p:spPr>
          <a:xfrm>
            <a:off x="6641100" y="4802306"/>
            <a:ext cx="1316227" cy="352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82725" y="1397253"/>
            <a:ext cx="7335519" cy="3060700"/>
          </a:xfrm>
          <a:custGeom>
            <a:avLst/>
            <a:gdLst>
              <a:gd name="connsiteX0" fmla="*/ 6350 w 7335519"/>
              <a:gd name="connsiteY0" fmla="*/ 3054349 h 3060700"/>
              <a:gd name="connsiteX1" fmla="*/ 7329169 w 7335519"/>
              <a:gd name="connsiteY1" fmla="*/ 3054349 h 3060700"/>
              <a:gd name="connsiteX2" fmla="*/ 7329169 w 7335519"/>
              <a:gd name="connsiteY2" fmla="*/ 6350 h 3060700"/>
              <a:gd name="connsiteX3" fmla="*/ 6350 w 7335519"/>
              <a:gd name="connsiteY3" fmla="*/ 6350 h 3060700"/>
              <a:gd name="connsiteX4" fmla="*/ 6350 w 7335519"/>
              <a:gd name="connsiteY4" fmla="*/ 3054349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35519" h="3060700">
                <a:moveTo>
                  <a:pt x="6350" y="3054349"/>
                </a:moveTo>
                <a:lnTo>
                  <a:pt x="7329169" y="3054349"/>
                </a:lnTo>
                <a:lnTo>
                  <a:pt x="7329169" y="6350"/>
                </a:lnTo>
                <a:lnTo>
                  <a:pt x="6350" y="6350"/>
                </a:lnTo>
                <a:lnTo>
                  <a:pt x="6350" y="30543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9500" y="2247900"/>
            <a:ext cx="2006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udioFlinger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71900" y="2247900"/>
            <a:ext cx="436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tubHandler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ooperCallback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79500" y="2628900"/>
            <a:ext cx="3695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ps_ops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nterruptible_sleep_on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79500" y="3416300"/>
            <a:ext cx="23495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urfaceFlinger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etDataSource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reate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a.txt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8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13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170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a.txt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37000" y="3403600"/>
            <a:ext cx="55753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0" algn="l"/>
                <a:tab pos="7874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PEG4Extractor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810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라인수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단어수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문자수를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유틸리티이다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.</a:t>
            </a:r>
          </a:p>
          <a:p>
            <a:pPr>
              <a:lnSpc>
                <a:spcPts val="2400"/>
              </a:lnSpc>
              <a:tabLst>
                <a:tab pos="3810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보세요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..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4000" y="114300"/>
            <a:ext cx="48514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25500" algn="l"/>
                <a:tab pos="914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wc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8255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a.txt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25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ameraService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utex</a:t>
            </a:r>
          </a:p>
          <a:p>
            <a:pPr>
              <a:lnSpc>
                <a:spcPts val="2800"/>
              </a:lnSpc>
              <a:tabLst>
                <a:tab pos="825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ondition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laybackThread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04418" y="1279905"/>
            <a:ext cx="8697976" cy="5028184"/>
          </a:xfrm>
          <a:custGeom>
            <a:avLst/>
            <a:gdLst>
              <a:gd name="connsiteX0" fmla="*/ 6350 w 8697976"/>
              <a:gd name="connsiteY0" fmla="*/ 5021834 h 5028184"/>
              <a:gd name="connsiteX1" fmla="*/ 8691625 w 8697976"/>
              <a:gd name="connsiteY1" fmla="*/ 5021834 h 5028184"/>
              <a:gd name="connsiteX2" fmla="*/ 8691625 w 8697976"/>
              <a:gd name="connsiteY2" fmla="*/ 6350 h 5028184"/>
              <a:gd name="connsiteX3" fmla="*/ 6350 w 8697976"/>
              <a:gd name="connsiteY3" fmla="*/ 6350 h 5028184"/>
              <a:gd name="connsiteX4" fmla="*/ 6350 w 8697976"/>
              <a:gd name="connsiteY4" fmla="*/ 5021834 h 5028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7976" h="5028184">
                <a:moveTo>
                  <a:pt x="6350" y="5021834"/>
                </a:moveTo>
                <a:lnTo>
                  <a:pt x="8691625" y="5021834"/>
                </a:lnTo>
                <a:lnTo>
                  <a:pt x="8691625" y="6350"/>
                </a:lnTo>
                <a:lnTo>
                  <a:pt x="6350" y="6350"/>
                </a:lnTo>
                <a:lnTo>
                  <a:pt x="6350" y="50218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30500" y="4800600"/>
            <a:ext cx="1663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char_cnt++;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724400" y="4965700"/>
            <a:ext cx="293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개수이다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30500" y="5295900"/>
            <a:ext cx="660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++line;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ch!='\n'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ch!='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ch!='\t'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공백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아니라면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203200"/>
            <a:ext cx="5448300" cy="469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47700" algn="l"/>
                <a:tab pos="1562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wc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wc.c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filename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flag=0;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line=0,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char_cnt=0,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word_cnt=0;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fopen(argv[1],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04418" y="1279905"/>
            <a:ext cx="8697976" cy="4290567"/>
          </a:xfrm>
          <a:custGeom>
            <a:avLst/>
            <a:gdLst>
              <a:gd name="connsiteX0" fmla="*/ 6350 w 8697976"/>
              <a:gd name="connsiteY0" fmla="*/ 4284217 h 4290567"/>
              <a:gd name="connsiteX1" fmla="*/ 8691625 w 8697976"/>
              <a:gd name="connsiteY1" fmla="*/ 4284217 h 4290567"/>
              <a:gd name="connsiteX2" fmla="*/ 8691625 w 8697976"/>
              <a:gd name="connsiteY2" fmla="*/ 6350 h 4290567"/>
              <a:gd name="connsiteX3" fmla="*/ 6350 w 8697976"/>
              <a:gd name="connsiteY3" fmla="*/ 6350 h 4290567"/>
              <a:gd name="connsiteX4" fmla="*/ 6350 w 8697976"/>
              <a:gd name="connsiteY4" fmla="*/ 4284217 h 429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7976" h="4290567">
                <a:moveTo>
                  <a:pt x="6350" y="4284217"/>
                </a:moveTo>
                <a:lnTo>
                  <a:pt x="8691625" y="4284217"/>
                </a:lnTo>
                <a:lnTo>
                  <a:pt x="8691625" y="6350"/>
                </a:lnTo>
                <a:lnTo>
                  <a:pt x="6350" y="6350"/>
                </a:lnTo>
                <a:lnTo>
                  <a:pt x="6350" y="428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0094" y="134872"/>
            <a:ext cx="13970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47700" algn="l"/>
                <a:tab pos="9525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wc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477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wc.c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477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16100" y="368300"/>
            <a:ext cx="8542403" cy="50860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글자에서만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계수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word_cnt++;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width=4;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%*d,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가변적인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align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구현가능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</a:t>
            </a: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</a:t>
            </a: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</a:t>
            </a: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word_cnt,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char_cnt,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1900"/>
              </a:lnSpc>
              <a:tabLst>
                <a:tab pos="419100" algn="l"/>
                <a:tab pos="914400" algn="l"/>
                <a:tab pos="1828800" algn="l"/>
                <a:tab pos="2743200" algn="l"/>
                <a:tab pos="5943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82369" y="2694177"/>
            <a:ext cx="6966711" cy="3488943"/>
          </a:xfrm>
          <a:custGeom>
            <a:avLst/>
            <a:gdLst>
              <a:gd name="connsiteX0" fmla="*/ 6350 w 6966711"/>
              <a:gd name="connsiteY0" fmla="*/ 3482593 h 3488943"/>
              <a:gd name="connsiteX1" fmla="*/ 6960361 w 6966711"/>
              <a:gd name="connsiteY1" fmla="*/ 3482593 h 3488943"/>
              <a:gd name="connsiteX2" fmla="*/ 6960361 w 6966711"/>
              <a:gd name="connsiteY2" fmla="*/ 6350 h 3488943"/>
              <a:gd name="connsiteX3" fmla="*/ 6350 w 6966711"/>
              <a:gd name="connsiteY3" fmla="*/ 6350 h 3488943"/>
              <a:gd name="connsiteX4" fmla="*/ 6350 w 6966711"/>
              <a:gd name="connsiteY4" fmla="*/ 3482593 h 3488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66711" h="3488943">
                <a:moveTo>
                  <a:pt x="6350" y="3482593"/>
                </a:moveTo>
                <a:lnTo>
                  <a:pt x="6960361" y="3482593"/>
                </a:lnTo>
                <a:lnTo>
                  <a:pt x="6960361" y="6350"/>
                </a:lnTo>
                <a:lnTo>
                  <a:pt x="6350" y="6350"/>
                </a:lnTo>
                <a:lnTo>
                  <a:pt x="6350" y="34825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70000" y="1955800"/>
            <a:ext cx="1257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argv[0]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46400" y="1955800"/>
            <a:ext cx="97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483100" y="1955800"/>
            <a:ext cx="97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argv[2]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70000" y="2908300"/>
            <a:ext cx="6705600" cy="330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139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*dst;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  <a:tab pos="139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</a:t>
            </a:r>
          </a:p>
          <a:p>
            <a:pPr>
              <a:lnSpc>
                <a:spcPts val="2400"/>
              </a:lnSpc>
              <a:tabLst>
                <a:tab pos="558800" algn="l"/>
                <a:tab pos="139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argv[2],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"w"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558800" algn="l"/>
                <a:tab pos="1397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O_WRONLY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O_TRUNC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O_CREAT,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0666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  <a:tab pos="139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5588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  <a:tab pos="1397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fclose(src);</a:t>
            </a:r>
          </a:p>
          <a:p>
            <a:pPr>
              <a:lnSpc>
                <a:spcPts val="2400"/>
              </a:lnSpc>
              <a:tabLst>
                <a:tab pos="558800" algn="l"/>
                <a:tab pos="139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fclose(dst);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4000" y="88900"/>
            <a:ext cx="72771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76300" algn="l"/>
                <a:tab pos="17653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876300" algn="l"/>
                <a:tab pos="176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유틸리티를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876300" algn="l"/>
                <a:tab pos="1765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원본파일에서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읽어서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그대로</a:t>
            </a:r>
          </a:p>
          <a:p>
            <a:pPr>
              <a:lnSpc>
                <a:spcPts val="2100"/>
              </a:lnSpc>
              <a:tabLst>
                <a:tab pos="876300" algn="l"/>
                <a:tab pos="1765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97610" y="2788666"/>
            <a:ext cx="6908800" cy="3429507"/>
          </a:xfrm>
          <a:custGeom>
            <a:avLst/>
            <a:gdLst>
              <a:gd name="connsiteX0" fmla="*/ 6350 w 6908800"/>
              <a:gd name="connsiteY0" fmla="*/ 3423157 h 3429507"/>
              <a:gd name="connsiteX1" fmla="*/ 6902449 w 6908800"/>
              <a:gd name="connsiteY1" fmla="*/ 3423157 h 3429507"/>
              <a:gd name="connsiteX2" fmla="*/ 6902449 w 6908800"/>
              <a:gd name="connsiteY2" fmla="*/ 6350 h 3429507"/>
              <a:gd name="connsiteX3" fmla="*/ 6350 w 6908800"/>
              <a:gd name="connsiteY3" fmla="*/ 6350 h 3429507"/>
              <a:gd name="connsiteX4" fmla="*/ 6350 w 6908800"/>
              <a:gd name="connsiteY4" fmla="*/ 3423157 h 3429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08800" h="3429507">
                <a:moveTo>
                  <a:pt x="6350" y="3423157"/>
                </a:moveTo>
                <a:lnTo>
                  <a:pt x="6902449" y="3423157"/>
                </a:lnTo>
                <a:lnTo>
                  <a:pt x="6902449" y="6350"/>
                </a:lnTo>
                <a:lnTo>
                  <a:pt x="6350" y="6350"/>
                </a:lnTo>
                <a:lnTo>
                  <a:pt x="6350" y="3423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05500" y="2108200"/>
            <a:ext cx="419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55700" y="2120900"/>
            <a:ext cx="1257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merge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argv[0]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32100" y="2120900"/>
            <a:ext cx="97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src1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68800" y="2120900"/>
            <a:ext cx="97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src2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argv[2]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604000" y="2120900"/>
            <a:ext cx="1676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argv[argc-1]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95400" y="2997200"/>
            <a:ext cx="66421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*dst;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22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argv[argc-1],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223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i&lt;argc-2;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argv[i+1],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fclose(src);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622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fclose(dst);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8500" y="876300"/>
            <a:ext cx="89535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879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merge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병합하는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유틸리티를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000"/>
              </a:lnSpc>
              <a:tabLst>
                <a:tab pos="1879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병합은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확장형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원본파일에서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읽어서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</a:t>
            </a:r>
          </a:p>
          <a:p>
            <a:pPr>
              <a:lnSpc>
                <a:spcPts val="2200"/>
              </a:lnSpc>
              <a:tabLst>
                <a:tab pos="1879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순서대로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4000" y="50800"/>
            <a:ext cx="1778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merge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13994" y="3550158"/>
            <a:ext cx="2161032" cy="434340"/>
          </a:xfrm>
          <a:custGeom>
            <a:avLst/>
            <a:gdLst>
              <a:gd name="connsiteX0" fmla="*/ 0 w 2161032"/>
              <a:gd name="connsiteY0" fmla="*/ 434339 h 434340"/>
              <a:gd name="connsiteX1" fmla="*/ 2161032 w 2161032"/>
              <a:gd name="connsiteY1" fmla="*/ 434339 h 434340"/>
              <a:gd name="connsiteX2" fmla="*/ 2161032 w 2161032"/>
              <a:gd name="connsiteY2" fmla="*/ 0 h 434340"/>
              <a:gd name="connsiteX3" fmla="*/ 0 w 2161032"/>
              <a:gd name="connsiteY3" fmla="*/ 0 h 434340"/>
              <a:gd name="connsiteX4" fmla="*/ 0 w 2161032"/>
              <a:gd name="connsiteY4" fmla="*/ 434339 h 4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1032" h="434340">
                <a:moveTo>
                  <a:pt x="0" y="434339"/>
                </a:moveTo>
                <a:lnTo>
                  <a:pt x="2161032" y="434339"/>
                </a:lnTo>
                <a:lnTo>
                  <a:pt x="2161032" y="0"/>
                </a:lnTo>
                <a:lnTo>
                  <a:pt x="0" y="0"/>
                </a:lnTo>
                <a:lnTo>
                  <a:pt x="0" y="4343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1040" y="3537204"/>
            <a:ext cx="2186939" cy="460248"/>
          </a:xfrm>
          <a:custGeom>
            <a:avLst/>
            <a:gdLst>
              <a:gd name="connsiteX0" fmla="*/ 12954 w 2186939"/>
              <a:gd name="connsiteY0" fmla="*/ 447293 h 460248"/>
              <a:gd name="connsiteX1" fmla="*/ 2173986 w 2186939"/>
              <a:gd name="connsiteY1" fmla="*/ 447293 h 460248"/>
              <a:gd name="connsiteX2" fmla="*/ 2173986 w 2186939"/>
              <a:gd name="connsiteY2" fmla="*/ 12953 h 460248"/>
              <a:gd name="connsiteX3" fmla="*/ 12954 w 2186939"/>
              <a:gd name="connsiteY3" fmla="*/ 12953 h 460248"/>
              <a:gd name="connsiteX4" fmla="*/ 12954 w 2186939"/>
              <a:gd name="connsiteY4" fmla="*/ 447293 h 460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6939" h="460248">
                <a:moveTo>
                  <a:pt x="12954" y="447293"/>
                </a:moveTo>
                <a:lnTo>
                  <a:pt x="2173986" y="447293"/>
                </a:lnTo>
                <a:lnTo>
                  <a:pt x="2173986" y="12953"/>
                </a:lnTo>
                <a:lnTo>
                  <a:pt x="12954" y="12953"/>
                </a:lnTo>
                <a:lnTo>
                  <a:pt x="12954" y="4472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68929" y="3550158"/>
            <a:ext cx="2159508" cy="434340"/>
          </a:xfrm>
          <a:custGeom>
            <a:avLst/>
            <a:gdLst>
              <a:gd name="connsiteX0" fmla="*/ 0 w 2159508"/>
              <a:gd name="connsiteY0" fmla="*/ 434339 h 434340"/>
              <a:gd name="connsiteX1" fmla="*/ 2159508 w 2159508"/>
              <a:gd name="connsiteY1" fmla="*/ 434339 h 434340"/>
              <a:gd name="connsiteX2" fmla="*/ 2159508 w 2159508"/>
              <a:gd name="connsiteY2" fmla="*/ 0 h 434340"/>
              <a:gd name="connsiteX3" fmla="*/ 0 w 2159508"/>
              <a:gd name="connsiteY3" fmla="*/ 0 h 434340"/>
              <a:gd name="connsiteX4" fmla="*/ 0 w 2159508"/>
              <a:gd name="connsiteY4" fmla="*/ 434339 h 4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8" h="434340">
                <a:moveTo>
                  <a:pt x="0" y="434339"/>
                </a:moveTo>
                <a:lnTo>
                  <a:pt x="2159508" y="434339"/>
                </a:lnTo>
                <a:lnTo>
                  <a:pt x="2159508" y="0"/>
                </a:lnTo>
                <a:lnTo>
                  <a:pt x="0" y="0"/>
                </a:lnTo>
                <a:lnTo>
                  <a:pt x="0" y="4343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6881" y="3256534"/>
            <a:ext cx="21844" cy="299974"/>
          </a:xfrm>
          <a:custGeom>
            <a:avLst/>
            <a:gdLst>
              <a:gd name="connsiteX0" fmla="*/ 6350 w 21844"/>
              <a:gd name="connsiteY0" fmla="*/ 6350 h 299974"/>
              <a:gd name="connsiteX1" fmla="*/ 6350 w 21844"/>
              <a:gd name="connsiteY1" fmla="*/ 293623 h 2999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99974">
                <a:moveTo>
                  <a:pt x="6350" y="6350"/>
                </a:moveTo>
                <a:lnTo>
                  <a:pt x="6350" y="2936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58770" y="3227577"/>
            <a:ext cx="21844" cy="301625"/>
          </a:xfrm>
          <a:custGeom>
            <a:avLst/>
            <a:gdLst>
              <a:gd name="connsiteX0" fmla="*/ 6350 w 21844"/>
              <a:gd name="connsiteY0" fmla="*/ 6350 h 301625"/>
              <a:gd name="connsiteX1" fmla="*/ 6350 w 21844"/>
              <a:gd name="connsiteY1" fmla="*/ 295275 h 301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01625">
                <a:moveTo>
                  <a:pt x="6350" y="6350"/>
                </a:moveTo>
                <a:lnTo>
                  <a:pt x="6350" y="2952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09134" y="3227577"/>
            <a:ext cx="21844" cy="301625"/>
          </a:xfrm>
          <a:custGeom>
            <a:avLst/>
            <a:gdLst>
              <a:gd name="connsiteX0" fmla="*/ 6350 w 21844"/>
              <a:gd name="connsiteY0" fmla="*/ 6350 h 301625"/>
              <a:gd name="connsiteX1" fmla="*/ 6350 w 21844"/>
              <a:gd name="connsiteY1" fmla="*/ 295275 h 301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01625">
                <a:moveTo>
                  <a:pt x="6350" y="6350"/>
                </a:moveTo>
                <a:lnTo>
                  <a:pt x="6350" y="2952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24377" y="5157978"/>
            <a:ext cx="1365504" cy="432816"/>
          </a:xfrm>
          <a:custGeom>
            <a:avLst/>
            <a:gdLst>
              <a:gd name="connsiteX0" fmla="*/ 0 w 1365504"/>
              <a:gd name="connsiteY0" fmla="*/ 432815 h 432816"/>
              <a:gd name="connsiteX1" fmla="*/ 1365504 w 1365504"/>
              <a:gd name="connsiteY1" fmla="*/ 432815 h 432816"/>
              <a:gd name="connsiteX2" fmla="*/ 1365504 w 1365504"/>
              <a:gd name="connsiteY2" fmla="*/ 0 h 432816"/>
              <a:gd name="connsiteX3" fmla="*/ 0 w 1365504"/>
              <a:gd name="connsiteY3" fmla="*/ 0 h 432816"/>
              <a:gd name="connsiteX4" fmla="*/ 0 w 1365504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5504" h="432816">
                <a:moveTo>
                  <a:pt x="0" y="432815"/>
                </a:moveTo>
                <a:lnTo>
                  <a:pt x="1365504" y="432815"/>
                </a:lnTo>
                <a:lnTo>
                  <a:pt x="1365504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11423" y="5145024"/>
            <a:ext cx="1391412" cy="458724"/>
          </a:xfrm>
          <a:custGeom>
            <a:avLst/>
            <a:gdLst>
              <a:gd name="connsiteX0" fmla="*/ 12954 w 1391412"/>
              <a:gd name="connsiteY0" fmla="*/ 445769 h 458724"/>
              <a:gd name="connsiteX1" fmla="*/ 1378458 w 1391412"/>
              <a:gd name="connsiteY1" fmla="*/ 445769 h 458724"/>
              <a:gd name="connsiteX2" fmla="*/ 1378458 w 1391412"/>
              <a:gd name="connsiteY2" fmla="*/ 12953 h 458724"/>
              <a:gd name="connsiteX3" fmla="*/ 12954 w 1391412"/>
              <a:gd name="connsiteY3" fmla="*/ 12953 h 458724"/>
              <a:gd name="connsiteX4" fmla="*/ 12954 w 1391412"/>
              <a:gd name="connsiteY4" fmla="*/ 445769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2" h="458724">
                <a:moveTo>
                  <a:pt x="12954" y="445769"/>
                </a:moveTo>
                <a:lnTo>
                  <a:pt x="1378458" y="445769"/>
                </a:lnTo>
                <a:lnTo>
                  <a:pt x="1378458" y="12953"/>
                </a:lnTo>
                <a:lnTo>
                  <a:pt x="12954" y="12953"/>
                </a:lnTo>
                <a:lnTo>
                  <a:pt x="12954" y="445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29233" y="5157978"/>
            <a:ext cx="1363980" cy="432816"/>
          </a:xfrm>
          <a:custGeom>
            <a:avLst/>
            <a:gdLst>
              <a:gd name="connsiteX0" fmla="*/ 0 w 1363980"/>
              <a:gd name="connsiteY0" fmla="*/ 432815 h 432816"/>
              <a:gd name="connsiteX1" fmla="*/ 1363980 w 1363980"/>
              <a:gd name="connsiteY1" fmla="*/ 432815 h 432816"/>
              <a:gd name="connsiteX2" fmla="*/ 1363980 w 1363980"/>
              <a:gd name="connsiteY2" fmla="*/ 0 h 432816"/>
              <a:gd name="connsiteX3" fmla="*/ 0 w 1363980"/>
              <a:gd name="connsiteY3" fmla="*/ 0 h 432816"/>
              <a:gd name="connsiteX4" fmla="*/ 0 w 1363980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3980" h="432816">
                <a:moveTo>
                  <a:pt x="0" y="432815"/>
                </a:moveTo>
                <a:lnTo>
                  <a:pt x="1363980" y="432815"/>
                </a:lnTo>
                <a:lnTo>
                  <a:pt x="1363980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16279" y="5145024"/>
            <a:ext cx="1389888" cy="458724"/>
          </a:xfrm>
          <a:custGeom>
            <a:avLst/>
            <a:gdLst>
              <a:gd name="connsiteX0" fmla="*/ 12954 w 1389888"/>
              <a:gd name="connsiteY0" fmla="*/ 445769 h 458724"/>
              <a:gd name="connsiteX1" fmla="*/ 1376934 w 1389888"/>
              <a:gd name="connsiteY1" fmla="*/ 445769 h 458724"/>
              <a:gd name="connsiteX2" fmla="*/ 1376934 w 1389888"/>
              <a:gd name="connsiteY2" fmla="*/ 12953 h 458724"/>
              <a:gd name="connsiteX3" fmla="*/ 12954 w 1389888"/>
              <a:gd name="connsiteY3" fmla="*/ 12953 h 458724"/>
              <a:gd name="connsiteX4" fmla="*/ 12954 w 1389888"/>
              <a:gd name="connsiteY4" fmla="*/ 445769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458724">
                <a:moveTo>
                  <a:pt x="12954" y="445769"/>
                </a:moveTo>
                <a:lnTo>
                  <a:pt x="1376934" y="445769"/>
                </a:lnTo>
                <a:lnTo>
                  <a:pt x="1376934" y="12953"/>
                </a:lnTo>
                <a:lnTo>
                  <a:pt x="12954" y="12953"/>
                </a:lnTo>
                <a:lnTo>
                  <a:pt x="12954" y="445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093214" y="5157978"/>
            <a:ext cx="949452" cy="432816"/>
          </a:xfrm>
          <a:custGeom>
            <a:avLst/>
            <a:gdLst>
              <a:gd name="connsiteX0" fmla="*/ 0 w 949452"/>
              <a:gd name="connsiteY0" fmla="*/ 432815 h 432816"/>
              <a:gd name="connsiteX1" fmla="*/ 949451 w 949452"/>
              <a:gd name="connsiteY1" fmla="*/ 432815 h 432816"/>
              <a:gd name="connsiteX2" fmla="*/ 949451 w 949452"/>
              <a:gd name="connsiteY2" fmla="*/ 0 h 432816"/>
              <a:gd name="connsiteX3" fmla="*/ 0 w 949452"/>
              <a:gd name="connsiteY3" fmla="*/ 0 h 432816"/>
              <a:gd name="connsiteX4" fmla="*/ 0 w 949452"/>
              <a:gd name="connsiteY4" fmla="*/ 43281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9452" h="432816">
                <a:moveTo>
                  <a:pt x="0" y="432815"/>
                </a:moveTo>
                <a:lnTo>
                  <a:pt x="949451" y="432815"/>
                </a:lnTo>
                <a:lnTo>
                  <a:pt x="949451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80260" y="5145024"/>
            <a:ext cx="975360" cy="458724"/>
          </a:xfrm>
          <a:custGeom>
            <a:avLst/>
            <a:gdLst>
              <a:gd name="connsiteX0" fmla="*/ 12954 w 975360"/>
              <a:gd name="connsiteY0" fmla="*/ 445769 h 458724"/>
              <a:gd name="connsiteX1" fmla="*/ 962405 w 975360"/>
              <a:gd name="connsiteY1" fmla="*/ 445769 h 458724"/>
              <a:gd name="connsiteX2" fmla="*/ 962405 w 975360"/>
              <a:gd name="connsiteY2" fmla="*/ 12953 h 458724"/>
              <a:gd name="connsiteX3" fmla="*/ 12954 w 975360"/>
              <a:gd name="connsiteY3" fmla="*/ 12953 h 458724"/>
              <a:gd name="connsiteX4" fmla="*/ 12954 w 975360"/>
              <a:gd name="connsiteY4" fmla="*/ 445769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5360" h="458724">
                <a:moveTo>
                  <a:pt x="12954" y="445769"/>
                </a:moveTo>
                <a:lnTo>
                  <a:pt x="962405" y="445769"/>
                </a:lnTo>
                <a:lnTo>
                  <a:pt x="962405" y="12953"/>
                </a:lnTo>
                <a:lnTo>
                  <a:pt x="12954" y="12953"/>
                </a:lnTo>
                <a:lnTo>
                  <a:pt x="12954" y="445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674357" y="5154929"/>
            <a:ext cx="1363980" cy="432816"/>
          </a:xfrm>
          <a:custGeom>
            <a:avLst/>
            <a:gdLst>
              <a:gd name="connsiteX0" fmla="*/ 0 w 1363980"/>
              <a:gd name="connsiteY0" fmla="*/ 432816 h 432816"/>
              <a:gd name="connsiteX1" fmla="*/ 1363980 w 1363980"/>
              <a:gd name="connsiteY1" fmla="*/ 432816 h 432816"/>
              <a:gd name="connsiteX2" fmla="*/ 1363980 w 1363980"/>
              <a:gd name="connsiteY2" fmla="*/ 0 h 432816"/>
              <a:gd name="connsiteX3" fmla="*/ 0 w 1363980"/>
              <a:gd name="connsiteY3" fmla="*/ 0 h 432816"/>
              <a:gd name="connsiteX4" fmla="*/ 0 w 1363980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3980" h="432816">
                <a:moveTo>
                  <a:pt x="0" y="432816"/>
                </a:moveTo>
                <a:lnTo>
                  <a:pt x="1363980" y="432816"/>
                </a:lnTo>
                <a:lnTo>
                  <a:pt x="1363980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661403" y="5141976"/>
            <a:ext cx="1389888" cy="458724"/>
          </a:xfrm>
          <a:custGeom>
            <a:avLst/>
            <a:gdLst>
              <a:gd name="connsiteX0" fmla="*/ 12954 w 1389888"/>
              <a:gd name="connsiteY0" fmla="*/ 445770 h 458724"/>
              <a:gd name="connsiteX1" fmla="*/ 1376934 w 1389888"/>
              <a:gd name="connsiteY1" fmla="*/ 445770 h 458724"/>
              <a:gd name="connsiteX2" fmla="*/ 1376934 w 1389888"/>
              <a:gd name="connsiteY2" fmla="*/ 12953 h 458724"/>
              <a:gd name="connsiteX3" fmla="*/ 12954 w 1389888"/>
              <a:gd name="connsiteY3" fmla="*/ 12953 h 458724"/>
              <a:gd name="connsiteX4" fmla="*/ 12954 w 1389888"/>
              <a:gd name="connsiteY4" fmla="*/ 445770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458724">
                <a:moveTo>
                  <a:pt x="12954" y="445770"/>
                </a:moveTo>
                <a:lnTo>
                  <a:pt x="1376934" y="445770"/>
                </a:lnTo>
                <a:lnTo>
                  <a:pt x="1376934" y="12953"/>
                </a:lnTo>
                <a:lnTo>
                  <a:pt x="12954" y="12953"/>
                </a:lnTo>
                <a:lnTo>
                  <a:pt x="12954" y="445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77690" y="5154929"/>
            <a:ext cx="1365503" cy="432816"/>
          </a:xfrm>
          <a:custGeom>
            <a:avLst/>
            <a:gdLst>
              <a:gd name="connsiteX0" fmla="*/ 0 w 1365503"/>
              <a:gd name="connsiteY0" fmla="*/ 432816 h 432816"/>
              <a:gd name="connsiteX1" fmla="*/ 1365503 w 1365503"/>
              <a:gd name="connsiteY1" fmla="*/ 432816 h 432816"/>
              <a:gd name="connsiteX2" fmla="*/ 1365503 w 1365503"/>
              <a:gd name="connsiteY2" fmla="*/ 0 h 432816"/>
              <a:gd name="connsiteX3" fmla="*/ 0 w 1365503"/>
              <a:gd name="connsiteY3" fmla="*/ 0 h 432816"/>
              <a:gd name="connsiteX4" fmla="*/ 0 w 1365503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5503" h="432816">
                <a:moveTo>
                  <a:pt x="0" y="432816"/>
                </a:moveTo>
                <a:lnTo>
                  <a:pt x="1365503" y="432816"/>
                </a:lnTo>
                <a:lnTo>
                  <a:pt x="1365503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64736" y="5141976"/>
            <a:ext cx="1391411" cy="458724"/>
          </a:xfrm>
          <a:custGeom>
            <a:avLst/>
            <a:gdLst>
              <a:gd name="connsiteX0" fmla="*/ 12953 w 1391411"/>
              <a:gd name="connsiteY0" fmla="*/ 445770 h 458724"/>
              <a:gd name="connsiteX1" fmla="*/ 1378457 w 1391411"/>
              <a:gd name="connsiteY1" fmla="*/ 445770 h 458724"/>
              <a:gd name="connsiteX2" fmla="*/ 1378457 w 1391411"/>
              <a:gd name="connsiteY2" fmla="*/ 12953 h 458724"/>
              <a:gd name="connsiteX3" fmla="*/ 12953 w 1391411"/>
              <a:gd name="connsiteY3" fmla="*/ 12953 h 458724"/>
              <a:gd name="connsiteX4" fmla="*/ 12953 w 1391411"/>
              <a:gd name="connsiteY4" fmla="*/ 445770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458724">
                <a:moveTo>
                  <a:pt x="12953" y="445770"/>
                </a:moveTo>
                <a:lnTo>
                  <a:pt x="1378457" y="445770"/>
                </a:lnTo>
                <a:lnTo>
                  <a:pt x="1378457" y="12953"/>
                </a:lnTo>
                <a:lnTo>
                  <a:pt x="12953" y="12953"/>
                </a:lnTo>
                <a:lnTo>
                  <a:pt x="12953" y="445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43194" y="5154929"/>
            <a:ext cx="949451" cy="432816"/>
          </a:xfrm>
          <a:custGeom>
            <a:avLst/>
            <a:gdLst>
              <a:gd name="connsiteX0" fmla="*/ 0 w 949451"/>
              <a:gd name="connsiteY0" fmla="*/ 432816 h 432816"/>
              <a:gd name="connsiteX1" fmla="*/ 949451 w 949451"/>
              <a:gd name="connsiteY1" fmla="*/ 432816 h 432816"/>
              <a:gd name="connsiteX2" fmla="*/ 949451 w 949451"/>
              <a:gd name="connsiteY2" fmla="*/ 0 h 432816"/>
              <a:gd name="connsiteX3" fmla="*/ 0 w 949451"/>
              <a:gd name="connsiteY3" fmla="*/ 0 h 432816"/>
              <a:gd name="connsiteX4" fmla="*/ 0 w 949451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9451" h="432816">
                <a:moveTo>
                  <a:pt x="0" y="432816"/>
                </a:moveTo>
                <a:lnTo>
                  <a:pt x="949451" y="432816"/>
                </a:lnTo>
                <a:lnTo>
                  <a:pt x="949451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730240" y="5141976"/>
            <a:ext cx="975359" cy="458724"/>
          </a:xfrm>
          <a:custGeom>
            <a:avLst/>
            <a:gdLst>
              <a:gd name="connsiteX0" fmla="*/ 12953 w 975359"/>
              <a:gd name="connsiteY0" fmla="*/ 445770 h 458724"/>
              <a:gd name="connsiteX1" fmla="*/ 962405 w 975359"/>
              <a:gd name="connsiteY1" fmla="*/ 445770 h 458724"/>
              <a:gd name="connsiteX2" fmla="*/ 962405 w 975359"/>
              <a:gd name="connsiteY2" fmla="*/ 12953 h 458724"/>
              <a:gd name="connsiteX3" fmla="*/ 12953 w 975359"/>
              <a:gd name="connsiteY3" fmla="*/ 12953 h 458724"/>
              <a:gd name="connsiteX4" fmla="*/ 12953 w 975359"/>
              <a:gd name="connsiteY4" fmla="*/ 445770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5359" h="458724">
                <a:moveTo>
                  <a:pt x="12953" y="445770"/>
                </a:moveTo>
                <a:lnTo>
                  <a:pt x="962405" y="445770"/>
                </a:lnTo>
                <a:lnTo>
                  <a:pt x="962405" y="12953"/>
                </a:lnTo>
                <a:lnTo>
                  <a:pt x="12953" y="12953"/>
                </a:lnTo>
                <a:lnTo>
                  <a:pt x="12953" y="445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4572000"/>
            <a:ext cx="101600" cy="5969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0" y="4572000"/>
            <a:ext cx="101600" cy="5969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8000" y="4572000"/>
            <a:ext cx="1016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35100" y="3683000"/>
            <a:ext cx="7747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hello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594100" y="3683000"/>
            <a:ext cx="6985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654800" y="35560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fname[20];</a:t>
            </a:r>
          </a:p>
          <a:p>
            <a:pPr>
              <a:lnSpc>
                <a:spcPts val="28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fsize;</a:t>
            </a:r>
          </a:p>
          <a:p>
            <a:pPr>
              <a:lnSpc>
                <a:spcPts val="2800"/>
              </a:lnSpc>
              <a:tabLst>
                <a:tab pos="5080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352800" y="5270500"/>
            <a:ext cx="69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hello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054100" y="5270500"/>
            <a:ext cx="69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489200" y="52705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997700" y="5270500"/>
            <a:ext cx="69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699000" y="5270500"/>
            <a:ext cx="69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146800" y="52705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76300" y="1130300"/>
            <a:ext cx="8915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755900" algn="l"/>
                <a:tab pos="577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merge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사항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할때는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고려</a:t>
            </a:r>
          </a:p>
          <a:p>
            <a:pPr>
              <a:lnSpc>
                <a:spcPts val="2100"/>
              </a:lnSpc>
              <a:tabLst>
                <a:tab pos="2755900" algn="l"/>
                <a:tab pos="577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</a:p>
          <a:p>
            <a:pPr>
              <a:lnSpc>
                <a:spcPts val="2100"/>
              </a:lnSpc>
              <a:tabLst>
                <a:tab pos="2755900" algn="l"/>
                <a:tab pos="577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따라서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병합</a:t>
            </a:r>
          </a:p>
          <a:p>
            <a:pPr>
              <a:lnSpc>
                <a:spcPts val="2100"/>
              </a:lnSpc>
              <a:tabLst>
                <a:tab pos="2755900" algn="l"/>
                <a:tab pos="577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할때는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써야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755900" algn="l"/>
                <a:tab pos="57785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  <a:p>
            <a:pPr>
              <a:lnSpc>
                <a:spcPts val="2800"/>
              </a:lnSpc>
              <a:tabLst>
                <a:tab pos="2755900" algn="l"/>
                <a:tab pos="5778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54000" y="50800"/>
            <a:ext cx="1778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merge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DA64DE-632E-458D-AF10-05B50EBF672A}"/>
              </a:ext>
            </a:extLst>
          </p:cNvPr>
          <p:cNvSpPr/>
          <p:nvPr/>
        </p:nvSpPr>
        <p:spPr>
          <a:xfrm>
            <a:off x="728725" y="3537204"/>
            <a:ext cx="2127250" cy="460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CB6652-C0F3-4318-8984-7F1227F35EB8}"/>
              </a:ext>
            </a:extLst>
          </p:cNvPr>
          <p:cNvSpPr/>
          <p:nvPr/>
        </p:nvSpPr>
        <p:spPr>
          <a:xfrm>
            <a:off x="2881884" y="3531488"/>
            <a:ext cx="2127250" cy="460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37CABB-A865-4C01-B839-65CB96BA908F}"/>
              </a:ext>
            </a:extLst>
          </p:cNvPr>
          <p:cNvSpPr/>
          <p:nvPr/>
        </p:nvSpPr>
        <p:spPr>
          <a:xfrm>
            <a:off x="729519" y="5163183"/>
            <a:ext cx="1372586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486B32-2121-418B-8E30-55B06FC66601}"/>
              </a:ext>
            </a:extLst>
          </p:cNvPr>
          <p:cNvSpPr/>
          <p:nvPr/>
        </p:nvSpPr>
        <p:spPr>
          <a:xfrm>
            <a:off x="2101387" y="5171948"/>
            <a:ext cx="948898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E2D15F0-356A-4FFC-955D-DC5274E91A7B}"/>
              </a:ext>
            </a:extLst>
          </p:cNvPr>
          <p:cNvSpPr/>
          <p:nvPr/>
        </p:nvSpPr>
        <p:spPr>
          <a:xfrm>
            <a:off x="3053889" y="5171948"/>
            <a:ext cx="1310846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00FC26E-1BAB-4718-9BE6-A22219C9F241}"/>
              </a:ext>
            </a:extLst>
          </p:cNvPr>
          <p:cNvSpPr/>
          <p:nvPr/>
        </p:nvSpPr>
        <p:spPr>
          <a:xfrm>
            <a:off x="4351782" y="5171948"/>
            <a:ext cx="1400554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3">
            <a:extLst>
              <a:ext uri="{FF2B5EF4-FFF2-40B4-BE49-F238E27FC236}">
                <a16:creationId xmlns:a16="http://schemas.microsoft.com/office/drawing/2014/main" id="{9D298C96-6C31-4DAB-894C-35298B322C5A}"/>
              </a:ext>
            </a:extLst>
          </p:cNvPr>
          <p:cNvSpPr/>
          <p:nvPr/>
        </p:nvSpPr>
        <p:spPr>
          <a:xfrm>
            <a:off x="5752337" y="5141976"/>
            <a:ext cx="968992" cy="458724"/>
          </a:xfrm>
          <a:custGeom>
            <a:avLst/>
            <a:gdLst>
              <a:gd name="connsiteX0" fmla="*/ 12953 w 1391411"/>
              <a:gd name="connsiteY0" fmla="*/ 445770 h 458724"/>
              <a:gd name="connsiteX1" fmla="*/ 1378457 w 1391411"/>
              <a:gd name="connsiteY1" fmla="*/ 445770 h 458724"/>
              <a:gd name="connsiteX2" fmla="*/ 1378457 w 1391411"/>
              <a:gd name="connsiteY2" fmla="*/ 12953 h 458724"/>
              <a:gd name="connsiteX3" fmla="*/ 12953 w 1391411"/>
              <a:gd name="connsiteY3" fmla="*/ 12953 h 458724"/>
              <a:gd name="connsiteX4" fmla="*/ 12953 w 1391411"/>
              <a:gd name="connsiteY4" fmla="*/ 445770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458724">
                <a:moveTo>
                  <a:pt x="12953" y="445770"/>
                </a:moveTo>
                <a:lnTo>
                  <a:pt x="1378457" y="445770"/>
                </a:lnTo>
                <a:lnTo>
                  <a:pt x="1378457" y="12953"/>
                </a:lnTo>
                <a:lnTo>
                  <a:pt x="12953" y="12953"/>
                </a:lnTo>
                <a:lnTo>
                  <a:pt x="12953" y="445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C8D05F-8490-4205-82C2-127FF8195D8D}"/>
              </a:ext>
            </a:extLst>
          </p:cNvPr>
          <p:cNvSpPr/>
          <p:nvPr/>
        </p:nvSpPr>
        <p:spPr>
          <a:xfrm>
            <a:off x="5739382" y="5171948"/>
            <a:ext cx="975359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Freeform 3">
            <a:extLst>
              <a:ext uri="{FF2B5EF4-FFF2-40B4-BE49-F238E27FC236}">
                <a16:creationId xmlns:a16="http://schemas.microsoft.com/office/drawing/2014/main" id="{31A3E3D7-0B34-4337-A14F-F6A51104F8D4}"/>
              </a:ext>
            </a:extLst>
          </p:cNvPr>
          <p:cNvSpPr/>
          <p:nvPr/>
        </p:nvSpPr>
        <p:spPr>
          <a:xfrm>
            <a:off x="6714741" y="5141976"/>
            <a:ext cx="1331610" cy="458724"/>
          </a:xfrm>
          <a:custGeom>
            <a:avLst/>
            <a:gdLst>
              <a:gd name="connsiteX0" fmla="*/ 12953 w 1391411"/>
              <a:gd name="connsiteY0" fmla="*/ 445770 h 458724"/>
              <a:gd name="connsiteX1" fmla="*/ 1378457 w 1391411"/>
              <a:gd name="connsiteY1" fmla="*/ 445770 h 458724"/>
              <a:gd name="connsiteX2" fmla="*/ 1378457 w 1391411"/>
              <a:gd name="connsiteY2" fmla="*/ 12953 h 458724"/>
              <a:gd name="connsiteX3" fmla="*/ 12953 w 1391411"/>
              <a:gd name="connsiteY3" fmla="*/ 12953 h 458724"/>
              <a:gd name="connsiteX4" fmla="*/ 12953 w 1391411"/>
              <a:gd name="connsiteY4" fmla="*/ 445770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458724">
                <a:moveTo>
                  <a:pt x="12953" y="445770"/>
                </a:moveTo>
                <a:lnTo>
                  <a:pt x="1378457" y="445770"/>
                </a:lnTo>
                <a:lnTo>
                  <a:pt x="1378457" y="12953"/>
                </a:lnTo>
                <a:lnTo>
                  <a:pt x="12953" y="12953"/>
                </a:lnTo>
                <a:lnTo>
                  <a:pt x="12953" y="445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42EDE8-8775-44B9-A4ED-562307B53B78}"/>
              </a:ext>
            </a:extLst>
          </p:cNvPr>
          <p:cNvSpPr/>
          <p:nvPr/>
        </p:nvSpPr>
        <p:spPr>
          <a:xfrm>
            <a:off x="6701786" y="5171948"/>
            <a:ext cx="1340360" cy="44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455166"/>
            <a:ext cx="9036304" cy="2598927"/>
          </a:xfrm>
          <a:custGeom>
            <a:avLst/>
            <a:gdLst>
              <a:gd name="connsiteX0" fmla="*/ 6350 w 9036304"/>
              <a:gd name="connsiteY0" fmla="*/ 2592577 h 2598927"/>
              <a:gd name="connsiteX1" fmla="*/ 9029954 w 9036304"/>
              <a:gd name="connsiteY1" fmla="*/ 2592577 h 2598927"/>
              <a:gd name="connsiteX2" fmla="*/ 9029954 w 9036304"/>
              <a:gd name="connsiteY2" fmla="*/ 6350 h 2598927"/>
              <a:gd name="connsiteX3" fmla="*/ 6350 w 9036304"/>
              <a:gd name="connsiteY3" fmla="*/ 6350 h 2598927"/>
              <a:gd name="connsiteX4" fmla="*/ 6350 w 9036304"/>
              <a:gd name="connsiteY4" fmla="*/ 2592577 h 2598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36304" h="2598927">
                <a:moveTo>
                  <a:pt x="6350" y="2592577"/>
                </a:moveTo>
                <a:lnTo>
                  <a:pt x="9029954" y="2592577"/>
                </a:lnTo>
                <a:lnTo>
                  <a:pt x="9029954" y="6350"/>
                </a:lnTo>
                <a:lnTo>
                  <a:pt x="6350" y="6350"/>
                </a:lnTo>
                <a:lnTo>
                  <a:pt x="6350" y="25925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1800" y="2413000"/>
            <a:ext cx="241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92800" y="2336800"/>
            <a:ext cx="6858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39800" y="3543300"/>
            <a:ext cx="74803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fsize;</a:t>
            </a:r>
          </a:p>
          <a:p>
            <a:pPr>
              <a:lnSpc>
                <a:spcPts val="21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4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하기위해서는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세가지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방법이있다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4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바이트를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누적하여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속에있는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뽑아내는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5400" algn="l"/>
                <a:tab pos="355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fseek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offset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옯기는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fseek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152400"/>
            <a:ext cx="5130800" cy="337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11200" algn="l"/>
                <a:tab pos="1625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get_fsize(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fpos;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ftell(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fseek(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SEEK_END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ftell(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fseek(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SEEK_SET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705600" y="304800"/>
            <a:ext cx="36195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54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054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백업</a:t>
            </a:r>
          </a:p>
          <a:p>
            <a:pPr>
              <a:lnSpc>
                <a:spcPts val="2200"/>
              </a:lnSpc>
              <a:tabLst>
                <a:tab pos="1054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offset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옮김</a:t>
            </a:r>
          </a:p>
          <a:p>
            <a:pPr>
              <a:lnSpc>
                <a:spcPts val="2100"/>
              </a:lnSpc>
              <a:tabLst>
                <a:tab pos="1054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2000"/>
              </a:lnSpc>
              <a:tabLst>
                <a:tab pos="1054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원래위치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복원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107694"/>
            <a:ext cx="8699500" cy="5092191"/>
          </a:xfrm>
          <a:custGeom>
            <a:avLst/>
            <a:gdLst>
              <a:gd name="connsiteX0" fmla="*/ 6350 w 8699500"/>
              <a:gd name="connsiteY0" fmla="*/ 5085841 h 5092191"/>
              <a:gd name="connsiteX1" fmla="*/ 8693149 w 8699500"/>
              <a:gd name="connsiteY1" fmla="*/ 5085841 h 5092191"/>
              <a:gd name="connsiteX2" fmla="*/ 8693149 w 8699500"/>
              <a:gd name="connsiteY2" fmla="*/ 6350 h 5092191"/>
              <a:gd name="connsiteX3" fmla="*/ 6350 w 8699500"/>
              <a:gd name="connsiteY3" fmla="*/ 6350 h 5092191"/>
              <a:gd name="connsiteX4" fmla="*/ 6350 w 8699500"/>
              <a:gd name="connsiteY4" fmla="*/ 5085841 h 509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5092191">
                <a:moveTo>
                  <a:pt x="6350" y="5085841"/>
                </a:moveTo>
                <a:lnTo>
                  <a:pt x="8693149" y="5085841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50858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65200" y="2298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2590800"/>
            <a:ext cx="1866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fname[20];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381500" y="2514600"/>
            <a:ext cx="2222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65200" y="3225800"/>
            <a:ext cx="44196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get_fsize(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ftell(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fseek(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SEEK_END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ftell(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fseek(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fpos,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SEEK_SET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4000" y="114300"/>
            <a:ext cx="3378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  <a:tab pos="7112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merge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60400" algn="l"/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merge.c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604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52386" y="1340738"/>
          <a:ext cx="9120186" cy="3907534"/>
        </p:xfrm>
        <a:graphic>
          <a:graphicData uri="http://schemas.openxmlformats.org/drawingml/2006/table">
            <a:tbl>
              <a:tblPr/>
              <a:tblGrid>
                <a:gridCol w="322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b="1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종류</a:t>
                      </a:r>
                      <a:endParaRPr lang="zh-CN" altLang="en-US" sz="1596" b="1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b="1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내용</a:t>
                      </a:r>
                      <a:endParaRPr lang="zh-CN" altLang="en-US" sz="1596" b="1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GPL(GeneralPublicLicense)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-대표적인OSSlicense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-오픈소스코드를수정하는경우GPL에의해소스코드를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제공해야함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-제한이엄격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LGPL(LesserGPL)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-라이브러리는공유하지만개발된제품에대해서는소스를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공개하지않고상용SW로판매가가능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62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BSD,ApacheLicense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-아무런제한없는license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-소스코드수정후소스공개하지않고판매할수있음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MPL(MozillaPublicLicense)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-Netscape브라우저의소스코드를공개하기위해개발된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license로소스코드와실행파일을분리하여취급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39700"/>
            <a:ext cx="45212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Source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License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널리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사용중인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라이선스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891286"/>
            <a:ext cx="8699500" cy="5368035"/>
          </a:xfrm>
          <a:custGeom>
            <a:avLst/>
            <a:gdLst>
              <a:gd name="connsiteX0" fmla="*/ 6350 w 8699500"/>
              <a:gd name="connsiteY0" fmla="*/ 5361685 h 5368035"/>
              <a:gd name="connsiteX1" fmla="*/ 8693149 w 8699500"/>
              <a:gd name="connsiteY1" fmla="*/ 5361685 h 5368035"/>
              <a:gd name="connsiteX2" fmla="*/ 8693149 w 8699500"/>
              <a:gd name="connsiteY2" fmla="*/ 6350 h 5368035"/>
              <a:gd name="connsiteX3" fmla="*/ 6350 w 8699500"/>
              <a:gd name="connsiteY3" fmla="*/ 6350 h 5368035"/>
              <a:gd name="connsiteX4" fmla="*/ 6350 w 8699500"/>
              <a:gd name="connsiteY4" fmla="*/ 5361685 h 536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5368035">
                <a:moveTo>
                  <a:pt x="6350" y="5361685"/>
                </a:moveTo>
                <a:lnTo>
                  <a:pt x="8693149" y="5361685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5361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79600" y="3187700"/>
            <a:ext cx="299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i&lt;argc-2;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37200" y="3187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79600" y="3543300"/>
            <a:ext cx="72771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argv[i+1],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strcpy(info.fname,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argv[i+1]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info.fsize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get_fsize(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&amp;info,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fclose(src);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fclose(dst);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65200" y="5930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4000" y="127000"/>
            <a:ext cx="57531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merge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merge.c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info;</a:t>
            </a:r>
          </a:p>
          <a:p>
            <a:pPr>
              <a:lnSpc>
                <a:spcPts val="21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*dst;</a:t>
            </a:r>
          </a:p>
          <a:p>
            <a:pPr>
              <a:lnSpc>
                <a:spcPts val="21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ret,i;</a:t>
            </a:r>
          </a:p>
          <a:p>
            <a:pPr>
              <a:lnSpc>
                <a:spcPts val="21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buff[4096];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858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argv[argc-1],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036066"/>
            <a:ext cx="8699500" cy="5090668"/>
          </a:xfrm>
          <a:custGeom>
            <a:avLst/>
            <a:gdLst>
              <a:gd name="connsiteX0" fmla="*/ 6350 w 8699500"/>
              <a:gd name="connsiteY0" fmla="*/ 5084318 h 5090668"/>
              <a:gd name="connsiteX1" fmla="*/ 8693149 w 8699500"/>
              <a:gd name="connsiteY1" fmla="*/ 5084318 h 5090668"/>
              <a:gd name="connsiteX2" fmla="*/ 8693149 w 8699500"/>
              <a:gd name="connsiteY2" fmla="*/ 6350 h 5090668"/>
              <a:gd name="connsiteX3" fmla="*/ 6350 w 8699500"/>
              <a:gd name="connsiteY3" fmla="*/ 6350 h 5090668"/>
              <a:gd name="connsiteX4" fmla="*/ 6350 w 8699500"/>
              <a:gd name="connsiteY4" fmla="*/ 5084318 h 5090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5090668">
                <a:moveTo>
                  <a:pt x="6350" y="5084318"/>
                </a:moveTo>
                <a:lnTo>
                  <a:pt x="8693149" y="5084318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50843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494" y="119634"/>
            <a:ext cx="5130800" cy="570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extract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extract.c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fname[20];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fsize;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extract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*dst;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ret,i,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len;</a:t>
            </a:r>
          </a:p>
          <a:p>
            <a:pPr>
              <a:lnSpc>
                <a:spcPts val="21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buff[4096];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60400" algn="l"/>
                <a:tab pos="7112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189989"/>
            <a:ext cx="8699500" cy="4813300"/>
          </a:xfrm>
          <a:custGeom>
            <a:avLst/>
            <a:gdLst>
              <a:gd name="connsiteX0" fmla="*/ 6350 w 8699500"/>
              <a:gd name="connsiteY0" fmla="*/ 4806950 h 4813300"/>
              <a:gd name="connsiteX1" fmla="*/ 8693149 w 8699500"/>
              <a:gd name="connsiteY1" fmla="*/ 4806950 h 4813300"/>
              <a:gd name="connsiteX2" fmla="*/ 8693149 w 8699500"/>
              <a:gd name="connsiteY2" fmla="*/ 6350 h 4813300"/>
              <a:gd name="connsiteX3" fmla="*/ 6350 w 8699500"/>
              <a:gd name="connsiteY3" fmla="*/ 6350 h 4813300"/>
              <a:gd name="connsiteX4" fmla="*/ 6350 w 8699500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4813300">
                <a:moveTo>
                  <a:pt x="6350" y="4806950"/>
                </a:moveTo>
                <a:lnTo>
                  <a:pt x="8693149" y="4806950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1016000"/>
            <a:ext cx="8394700" cy="477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extract.c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&amp;info,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info.fname,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info.fsize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됐는가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len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info.fsize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)?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buff:info.fsize;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작은것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선택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len,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src);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info.fsize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감산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fclose(dst);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fclose(src);</a:t>
            </a:r>
          </a:p>
          <a:p>
            <a:pPr>
              <a:lnSpc>
                <a:spcPts val="2100"/>
              </a:lnSpc>
              <a:tabLst>
                <a:tab pos="50800" algn="l"/>
                <a:tab pos="965200" algn="l"/>
                <a:tab pos="1879600" algn="l"/>
                <a:tab pos="2794000" algn="l"/>
                <a:tab pos="2806700" algn="l"/>
                <a:tab pos="3556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4000" y="50800"/>
            <a:ext cx="1574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extract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002404"/>
            <a:ext cx="2086356" cy="12191"/>
          </a:xfrm>
          <a:custGeom>
            <a:avLst/>
            <a:gdLst>
              <a:gd name="connsiteX0" fmla="*/ 0 w 2086356"/>
              <a:gd name="connsiteY0" fmla="*/ 0 h 12191"/>
              <a:gd name="connsiteX1" fmla="*/ 1043177 w 2086356"/>
              <a:gd name="connsiteY1" fmla="*/ 0 h 12191"/>
              <a:gd name="connsiteX2" fmla="*/ 2086356 w 2086356"/>
              <a:gd name="connsiteY2" fmla="*/ 0 h 12191"/>
              <a:gd name="connsiteX3" fmla="*/ 2086356 w 2086356"/>
              <a:gd name="connsiteY3" fmla="*/ 12191 h 12191"/>
              <a:gd name="connsiteX4" fmla="*/ 1043177 w 2086356"/>
              <a:gd name="connsiteY4" fmla="*/ 12191 h 12191"/>
              <a:gd name="connsiteX5" fmla="*/ 0 w 2086356"/>
              <a:gd name="connsiteY5" fmla="*/ 12191 h 12191"/>
              <a:gd name="connsiteX6" fmla="*/ 0 w 2086356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86356" h="12191">
                <a:moveTo>
                  <a:pt x="0" y="0"/>
                </a:moveTo>
                <a:lnTo>
                  <a:pt x="1043177" y="0"/>
                </a:lnTo>
                <a:lnTo>
                  <a:pt x="2086356" y="0"/>
                </a:lnTo>
                <a:lnTo>
                  <a:pt x="2086356" y="12191"/>
                </a:lnTo>
                <a:lnTo>
                  <a:pt x="1043177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57500"/>
            <a:ext cx="214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314700"/>
            <a:ext cx="2489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271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94000" y="4610100"/>
            <a:ext cx="3162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09900" y="14351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4938" y="1644142"/>
            <a:ext cx="8533383" cy="4307331"/>
          </a:xfrm>
          <a:custGeom>
            <a:avLst/>
            <a:gdLst>
              <a:gd name="connsiteX0" fmla="*/ 6350 w 8533383"/>
              <a:gd name="connsiteY0" fmla="*/ 4300981 h 4307331"/>
              <a:gd name="connsiteX1" fmla="*/ 8527033 w 8533383"/>
              <a:gd name="connsiteY1" fmla="*/ 4300981 h 4307331"/>
              <a:gd name="connsiteX2" fmla="*/ 8527033 w 8533383"/>
              <a:gd name="connsiteY2" fmla="*/ 6350 h 4307331"/>
              <a:gd name="connsiteX3" fmla="*/ 6350 w 8533383"/>
              <a:gd name="connsiteY3" fmla="*/ 6350 h 4307331"/>
              <a:gd name="connsiteX4" fmla="*/ 6350 w 8533383"/>
              <a:gd name="connsiteY4" fmla="*/ 4300981 h 4307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3383" h="4307331">
                <a:moveTo>
                  <a:pt x="6350" y="4300981"/>
                </a:moveTo>
                <a:lnTo>
                  <a:pt x="8527033" y="4300981"/>
                </a:lnTo>
                <a:lnTo>
                  <a:pt x="8527033" y="6350"/>
                </a:lnTo>
                <a:lnTo>
                  <a:pt x="6350" y="6350"/>
                </a:lnTo>
                <a:lnTo>
                  <a:pt x="6350" y="43009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79600" y="2794000"/>
            <a:ext cx="76073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fopen("a.c",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44600" y="2565400"/>
            <a:ext cx="1524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" y="114300"/>
            <a:ext cx="42037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63600" algn="l"/>
                <a:tab pos="990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파일시스템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7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4938" y="1644142"/>
            <a:ext cx="7891780" cy="4307331"/>
          </a:xfrm>
          <a:custGeom>
            <a:avLst/>
            <a:gdLst>
              <a:gd name="connsiteX0" fmla="*/ 6350 w 7891780"/>
              <a:gd name="connsiteY0" fmla="*/ 4300981 h 4307331"/>
              <a:gd name="connsiteX1" fmla="*/ 7885430 w 7891780"/>
              <a:gd name="connsiteY1" fmla="*/ 4300981 h 4307331"/>
              <a:gd name="connsiteX2" fmla="*/ 7885430 w 7891780"/>
              <a:gd name="connsiteY2" fmla="*/ 6350 h 4307331"/>
              <a:gd name="connsiteX3" fmla="*/ 6350 w 7891780"/>
              <a:gd name="connsiteY3" fmla="*/ 6350 h 4307331"/>
              <a:gd name="connsiteX4" fmla="*/ 6350 w 7891780"/>
              <a:gd name="connsiteY4" fmla="*/ 4300981 h 4307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91780" h="4307331">
                <a:moveTo>
                  <a:pt x="6350" y="4300981"/>
                </a:moveTo>
                <a:lnTo>
                  <a:pt x="7885430" y="4300981"/>
                </a:lnTo>
                <a:lnTo>
                  <a:pt x="7885430" y="6350"/>
                </a:lnTo>
                <a:lnTo>
                  <a:pt x="6350" y="6350"/>
                </a:lnTo>
                <a:lnTo>
                  <a:pt x="6350" y="43009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79600" y="2794000"/>
            <a:ext cx="69723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fd;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디스크립터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open("a.c",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close(fd);</a:t>
            </a:r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44600" y="2565400"/>
            <a:ext cx="1524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" y="114300"/>
            <a:ext cx="38481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63600" algn="l"/>
                <a:tab pos="990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programming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2700"/>
              </a:lnSpc>
              <a:tabLst>
                <a:tab pos="8636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C3B84F-7023-44D5-8424-FECBC26A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0" y="985496"/>
            <a:ext cx="9221487" cy="4887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EC5C5-316D-4919-9077-8935CA9709DD}"/>
              </a:ext>
            </a:extLst>
          </p:cNvPr>
          <p:cNvSpPr txBox="1"/>
          <p:nvPr/>
        </p:nvSpPr>
        <p:spPr>
          <a:xfrm>
            <a:off x="988918" y="1447800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User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640C6-6B81-4DB1-AE51-446A5D0A3140}"/>
              </a:ext>
            </a:extLst>
          </p:cNvPr>
          <p:cNvSpPr txBox="1"/>
          <p:nvPr/>
        </p:nvSpPr>
        <p:spPr>
          <a:xfrm>
            <a:off x="877094" y="1981200"/>
            <a:ext cx="98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Kernel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9DFBE-616C-443C-BEA7-3DF6DEE2601C}"/>
              </a:ext>
            </a:extLst>
          </p:cNvPr>
          <p:cNvSpPr txBox="1"/>
          <p:nvPr/>
        </p:nvSpPr>
        <p:spPr>
          <a:xfrm>
            <a:off x="1752269" y="522553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프로세스 마다 존재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1FC54B5-BB44-4E15-824F-3493BE4FF67C}"/>
              </a:ext>
            </a:extLst>
          </p:cNvPr>
          <p:cNvCxnSpPr/>
          <p:nvPr/>
        </p:nvCxnSpPr>
        <p:spPr>
          <a:xfrm flipV="1">
            <a:off x="2819069" y="461593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663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395730"/>
            <a:ext cx="8699500" cy="3982720"/>
          </a:xfrm>
          <a:custGeom>
            <a:avLst/>
            <a:gdLst>
              <a:gd name="connsiteX0" fmla="*/ 6350 w 8699500"/>
              <a:gd name="connsiteY0" fmla="*/ 3976369 h 3982720"/>
              <a:gd name="connsiteX1" fmla="*/ 8693149 w 8699500"/>
              <a:gd name="connsiteY1" fmla="*/ 3976369 h 3982720"/>
              <a:gd name="connsiteX2" fmla="*/ 8693149 w 8699500"/>
              <a:gd name="connsiteY2" fmla="*/ 6350 h 3982720"/>
              <a:gd name="connsiteX3" fmla="*/ 6350 w 8699500"/>
              <a:gd name="connsiteY3" fmla="*/ 6350 h 3982720"/>
              <a:gd name="connsiteX4" fmla="*/ 6350 w 8699500"/>
              <a:gd name="connsiteY4" fmla="*/ 3976369 h 398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3982720">
                <a:moveTo>
                  <a:pt x="6350" y="3976369"/>
                </a:moveTo>
                <a:lnTo>
                  <a:pt x="8693149" y="3976369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3976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0063" y="133350"/>
            <a:ext cx="50038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offset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file_read.c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open("a.c",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B95F5F-69D3-41B3-8F68-224FDC37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29" y="1075996"/>
            <a:ext cx="8983329" cy="47060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6595BA-B110-4309-B27D-26FDC675A359}"/>
              </a:ext>
            </a:extLst>
          </p:cNvPr>
          <p:cNvSpPr/>
          <p:nvPr/>
        </p:nvSpPr>
        <p:spPr>
          <a:xfrm>
            <a:off x="2629694" y="609600"/>
            <a:ext cx="43434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00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87C2B5-2939-45D9-B746-FA02AD1A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"/>
          <a:stretch/>
        </p:blipFill>
        <p:spPr>
          <a:xfrm>
            <a:off x="4528399" y="635001"/>
            <a:ext cx="5622559" cy="3175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1474" y="1395730"/>
            <a:ext cx="8699500" cy="4537455"/>
          </a:xfrm>
          <a:custGeom>
            <a:avLst/>
            <a:gdLst>
              <a:gd name="connsiteX0" fmla="*/ 6350 w 8699500"/>
              <a:gd name="connsiteY0" fmla="*/ 4531105 h 4537455"/>
              <a:gd name="connsiteX1" fmla="*/ 8693149 w 8699500"/>
              <a:gd name="connsiteY1" fmla="*/ 4531105 h 4537455"/>
              <a:gd name="connsiteX2" fmla="*/ 8693149 w 8699500"/>
              <a:gd name="connsiteY2" fmla="*/ 6350 h 4537455"/>
              <a:gd name="connsiteX3" fmla="*/ 6350 w 8699500"/>
              <a:gd name="connsiteY3" fmla="*/ 6350 h 4537455"/>
              <a:gd name="connsiteX4" fmla="*/ 6350 w 8699500"/>
              <a:gd name="connsiteY4" fmla="*/ 4531105 h 4537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0" h="4537455">
                <a:moveTo>
                  <a:pt x="6350" y="4531105"/>
                </a:moveTo>
                <a:lnTo>
                  <a:pt x="8693149" y="4531105"/>
                </a:lnTo>
                <a:lnTo>
                  <a:pt x="8693149" y="6350"/>
                </a:lnTo>
                <a:lnTo>
                  <a:pt x="6350" y="6350"/>
                </a:lnTo>
                <a:lnTo>
                  <a:pt x="6350" y="4531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7494" y="141985"/>
            <a:ext cx="5130800" cy="579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두번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file_open.c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fd2;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open("a.c",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open("a.c",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fd2,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close(fd1);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close(fd2);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711200" algn="l"/>
                <a:tab pos="9525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194F06-9883-445D-BC0A-748DBBFC5C8A}"/>
              </a:ext>
            </a:extLst>
          </p:cNvPr>
          <p:cNvSpPr/>
          <p:nvPr/>
        </p:nvSpPr>
        <p:spPr>
          <a:xfrm>
            <a:off x="5890053" y="559052"/>
            <a:ext cx="2530841" cy="81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84535-659C-4830-AAE6-61317335E3BC}"/>
              </a:ext>
            </a:extLst>
          </p:cNvPr>
          <p:cNvSpPr txBox="1"/>
          <p:nvPr/>
        </p:nvSpPr>
        <p:spPr>
          <a:xfrm>
            <a:off x="6022118" y="4299063"/>
            <a:ext cx="31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File</a:t>
            </a:r>
            <a:r>
              <a:rPr lang="ko-KR" altLang="en-US" b="1" dirty="0"/>
              <a:t> </a:t>
            </a:r>
            <a:r>
              <a:rPr lang="en-US" altLang="ko-KR" b="1" dirty="0"/>
              <a:t>descriptor</a:t>
            </a:r>
            <a:r>
              <a:rPr lang="ko-KR" altLang="en-US" b="1" dirty="0"/>
              <a:t> 별로 </a:t>
            </a:r>
            <a:r>
              <a:rPr lang="en-US" altLang="ko-KR" b="1" dirty="0"/>
              <a:t>offset</a:t>
            </a:r>
            <a:r>
              <a:rPr lang="ko-KR" altLang="en-US" b="1" dirty="0"/>
              <a:t> 관리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10585" y="2206498"/>
            <a:ext cx="4764532" cy="1381251"/>
          </a:xfrm>
          <a:custGeom>
            <a:avLst/>
            <a:gdLst>
              <a:gd name="connsiteX0" fmla="*/ 6350 w 4764532"/>
              <a:gd name="connsiteY0" fmla="*/ 1374901 h 1381251"/>
              <a:gd name="connsiteX1" fmla="*/ 4758182 w 4764532"/>
              <a:gd name="connsiteY1" fmla="*/ 1374901 h 1381251"/>
              <a:gd name="connsiteX2" fmla="*/ 4758182 w 4764532"/>
              <a:gd name="connsiteY2" fmla="*/ 6350 h 1381251"/>
              <a:gd name="connsiteX3" fmla="*/ 6350 w 4764532"/>
              <a:gd name="connsiteY3" fmla="*/ 6350 h 1381251"/>
              <a:gd name="connsiteX4" fmla="*/ 6350 w 4764532"/>
              <a:gd name="connsiteY4" fmla="*/ 1374901 h 138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4532" h="1381251">
                <a:moveTo>
                  <a:pt x="6350" y="1374901"/>
                </a:moveTo>
                <a:lnTo>
                  <a:pt x="4758182" y="1374901"/>
                </a:lnTo>
                <a:lnTo>
                  <a:pt x="4758182" y="6350"/>
                </a:lnTo>
                <a:lnTo>
                  <a:pt x="6350" y="6350"/>
                </a:lnTo>
                <a:lnTo>
                  <a:pt x="6350" y="137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07741" y="2820542"/>
            <a:ext cx="1229868" cy="7620"/>
          </a:xfrm>
          <a:custGeom>
            <a:avLst/>
            <a:gdLst>
              <a:gd name="connsiteX0" fmla="*/ 0 w 1229868"/>
              <a:gd name="connsiteY0" fmla="*/ 0 h 7620"/>
              <a:gd name="connsiteX1" fmla="*/ 614933 w 1229868"/>
              <a:gd name="connsiteY1" fmla="*/ 0 h 7620"/>
              <a:gd name="connsiteX2" fmla="*/ 1229868 w 1229868"/>
              <a:gd name="connsiteY2" fmla="*/ 0 h 7620"/>
              <a:gd name="connsiteX3" fmla="*/ 1229868 w 1229868"/>
              <a:gd name="connsiteY3" fmla="*/ 7620 h 7620"/>
              <a:gd name="connsiteX4" fmla="*/ 614933 w 1229868"/>
              <a:gd name="connsiteY4" fmla="*/ 7620 h 7620"/>
              <a:gd name="connsiteX5" fmla="*/ 0 w 1229868"/>
              <a:gd name="connsiteY5" fmla="*/ 7620 h 7620"/>
              <a:gd name="connsiteX6" fmla="*/ 0 w 1229868"/>
              <a:gd name="connsiteY6" fmla="*/ 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29868" h="7620">
                <a:moveTo>
                  <a:pt x="0" y="0"/>
                </a:moveTo>
                <a:lnTo>
                  <a:pt x="614933" y="0"/>
                </a:lnTo>
                <a:lnTo>
                  <a:pt x="1229868" y="0"/>
                </a:lnTo>
                <a:lnTo>
                  <a:pt x="1229868" y="7620"/>
                </a:lnTo>
                <a:lnTo>
                  <a:pt x="614933" y="7620"/>
                </a:lnTo>
                <a:lnTo>
                  <a:pt x="0" y="762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95727" y="1859279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19550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8333" y="57269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200" y="2298700"/>
            <a:ext cx="1041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97200" y="2654300"/>
            <a:ext cx="1219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22600" y="927100"/>
            <a:ext cx="4305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개발도구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253ADE-6ED4-4D7F-9FE8-BB670E39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4" y="390101"/>
            <a:ext cx="9602540" cy="6077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20E5F-210B-459F-BF4A-6D3D9F000A37}"/>
              </a:ext>
            </a:extLst>
          </p:cNvPr>
          <p:cNvSpPr txBox="1"/>
          <p:nvPr/>
        </p:nvSpPr>
        <p:spPr>
          <a:xfrm>
            <a:off x="2858294" y="59436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 개수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F86929-4363-4A83-8434-7536DA5378BE}"/>
              </a:ext>
            </a:extLst>
          </p:cNvPr>
          <p:cNvCxnSpPr>
            <a:stCxn id="5" idx="3"/>
          </p:cNvCxnSpPr>
          <p:nvPr/>
        </p:nvCxnSpPr>
        <p:spPr>
          <a:xfrm flipV="1">
            <a:off x="4019189" y="5638800"/>
            <a:ext cx="515505" cy="48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30E9E9-91D1-41DA-8296-920D2B0D4072}"/>
              </a:ext>
            </a:extLst>
          </p:cNvPr>
          <p:cNvSpPr txBox="1"/>
          <p:nvPr/>
        </p:nvSpPr>
        <p:spPr>
          <a:xfrm>
            <a:off x="267494" y="762000"/>
            <a:ext cx="198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fd1</a:t>
            </a:r>
            <a:r>
              <a:rPr lang="ko-KR" altLang="en-US" dirty="0"/>
              <a:t>과 </a:t>
            </a:r>
            <a:r>
              <a:rPr lang="en-US" altLang="ko-KR" dirty="0"/>
              <a:t>fd2</a:t>
            </a:r>
            <a:r>
              <a:rPr lang="ko-KR" altLang="en-US" dirty="0"/>
              <a:t>가 동일한 파일 구조체를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45815-46DB-4008-B060-4626419211E6}"/>
              </a:ext>
            </a:extLst>
          </p:cNvPr>
          <p:cNvCxnSpPr>
            <a:stCxn id="8" idx="3"/>
          </p:cNvCxnSpPr>
          <p:nvPr/>
        </p:nvCxnSpPr>
        <p:spPr>
          <a:xfrm flipV="1">
            <a:off x="2248695" y="990600"/>
            <a:ext cx="152399" cy="233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42F6D0-1B73-445A-AFAE-35DC0E82CF46}"/>
              </a:ext>
            </a:extLst>
          </p:cNvPr>
          <p:cNvSpPr txBox="1"/>
          <p:nvPr/>
        </p:nvSpPr>
        <p:spPr>
          <a:xfrm>
            <a:off x="6439694" y="1352731"/>
            <a:ext cx="4219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he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B8FDB-55BE-4C7F-BDEC-C78D6955EABC}"/>
              </a:ext>
            </a:extLst>
          </p:cNvPr>
          <p:cNvSpPr txBox="1"/>
          <p:nvPr/>
        </p:nvSpPr>
        <p:spPr>
          <a:xfrm>
            <a:off x="6439694" y="1981200"/>
            <a:ext cx="290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ll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10F071-1B80-4C41-B8AE-D788F4D602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601494" y="1537397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69986B2-9DC4-4BE2-AE21-79D084C25D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601494" y="2165866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22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166" y="1235710"/>
            <a:ext cx="8083804" cy="4535932"/>
          </a:xfrm>
          <a:custGeom>
            <a:avLst/>
            <a:gdLst>
              <a:gd name="connsiteX0" fmla="*/ 6350 w 8083804"/>
              <a:gd name="connsiteY0" fmla="*/ 4529581 h 4535932"/>
              <a:gd name="connsiteX1" fmla="*/ 8077453 w 8083804"/>
              <a:gd name="connsiteY1" fmla="*/ 4529581 h 4535932"/>
              <a:gd name="connsiteX2" fmla="*/ 8077453 w 8083804"/>
              <a:gd name="connsiteY2" fmla="*/ 6350 h 4535932"/>
              <a:gd name="connsiteX3" fmla="*/ 6350 w 8083804"/>
              <a:gd name="connsiteY3" fmla="*/ 6350 h 4535932"/>
              <a:gd name="connsiteX4" fmla="*/ 6350 w 8083804"/>
              <a:gd name="connsiteY4" fmla="*/ 4529581 h 4535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83804" h="4535932">
                <a:moveTo>
                  <a:pt x="6350" y="4529581"/>
                </a:moveTo>
                <a:lnTo>
                  <a:pt x="8077453" y="4529581"/>
                </a:lnTo>
                <a:lnTo>
                  <a:pt x="8077453" y="6350"/>
                </a:lnTo>
                <a:lnTo>
                  <a:pt x="6350" y="6350"/>
                </a:lnTo>
                <a:lnTo>
                  <a:pt x="6350" y="45295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82800" y="3543300"/>
            <a:ext cx="1117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close(1);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dup(fd);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54400" y="3467100"/>
            <a:ext cx="5016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디스크립터를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출력에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82800" y="4305300"/>
            <a:ext cx="51816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나간다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68400" y="5448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68400" y="1003300"/>
            <a:ext cx="77978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./a.out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xxx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open(argv[1],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O_WRONLY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O_CREAT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O_TRUNC,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0666);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4000" y="50800"/>
            <a:ext cx="2324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리다이렉션의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33EFE7-7A34-468B-AA24-A1D30787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81"/>
            <a:ext cx="10440988" cy="5891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B57F36-8273-4F0C-B40A-B0F4694B950F}"/>
              </a:ext>
            </a:extLst>
          </p:cNvPr>
          <p:cNvSpPr/>
          <p:nvPr/>
        </p:nvSpPr>
        <p:spPr>
          <a:xfrm>
            <a:off x="4839494" y="5181600"/>
            <a:ext cx="381000" cy="152400"/>
          </a:xfrm>
          <a:prstGeom prst="rect">
            <a:avLst/>
          </a:prstGeom>
          <a:solidFill>
            <a:srgbClr val="FFF000"/>
          </a:solidFill>
          <a:ln>
            <a:solidFill>
              <a:srgbClr val="FFF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4D3E00-E622-4E45-B12E-87BFC572536A}"/>
              </a:ext>
            </a:extLst>
          </p:cNvPr>
          <p:cNvSpPr/>
          <p:nvPr/>
        </p:nvSpPr>
        <p:spPr>
          <a:xfrm>
            <a:off x="6973094" y="1828800"/>
            <a:ext cx="1600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522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166" y="1092453"/>
            <a:ext cx="8248395" cy="5029708"/>
          </a:xfrm>
          <a:custGeom>
            <a:avLst/>
            <a:gdLst>
              <a:gd name="connsiteX0" fmla="*/ 6350 w 8248395"/>
              <a:gd name="connsiteY0" fmla="*/ 5023358 h 5029708"/>
              <a:gd name="connsiteX1" fmla="*/ 8242045 w 8248395"/>
              <a:gd name="connsiteY1" fmla="*/ 5023358 h 5029708"/>
              <a:gd name="connsiteX2" fmla="*/ 8242045 w 8248395"/>
              <a:gd name="connsiteY2" fmla="*/ 6350 h 5029708"/>
              <a:gd name="connsiteX3" fmla="*/ 6350 w 8248395"/>
              <a:gd name="connsiteY3" fmla="*/ 6350 h 5029708"/>
              <a:gd name="connsiteX4" fmla="*/ 6350 w 8248395"/>
              <a:gd name="connsiteY4" fmla="*/ 5023358 h 5029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48395" h="5029708">
                <a:moveTo>
                  <a:pt x="6350" y="5023358"/>
                </a:moveTo>
                <a:lnTo>
                  <a:pt x="8242045" y="5023358"/>
                </a:lnTo>
                <a:lnTo>
                  <a:pt x="8242045" y="6350"/>
                </a:lnTo>
                <a:lnTo>
                  <a:pt x="6350" y="6350"/>
                </a:lnTo>
                <a:lnTo>
                  <a:pt x="6350" y="5023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8757" y="124586"/>
            <a:ext cx="5600700" cy="598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리다이렉션의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./a.out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dup_2.c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**argv){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open(argv[1],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close(0);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dup(fd);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write(1,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close(fd);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914400" algn="l"/>
                <a:tab pos="1803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F7FF2F-ACCF-4362-BB9D-465F59FD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94" y="3390900"/>
            <a:ext cx="3048000" cy="477078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166" y="1069594"/>
            <a:ext cx="8248395" cy="4813300"/>
          </a:xfrm>
          <a:custGeom>
            <a:avLst/>
            <a:gdLst>
              <a:gd name="connsiteX0" fmla="*/ 6350 w 8248395"/>
              <a:gd name="connsiteY0" fmla="*/ 4806950 h 4813300"/>
              <a:gd name="connsiteX1" fmla="*/ 8242045 w 8248395"/>
              <a:gd name="connsiteY1" fmla="*/ 4806950 h 4813300"/>
              <a:gd name="connsiteX2" fmla="*/ 8242045 w 8248395"/>
              <a:gd name="connsiteY2" fmla="*/ 6350 h 4813300"/>
              <a:gd name="connsiteX3" fmla="*/ 6350 w 8248395"/>
              <a:gd name="connsiteY3" fmla="*/ 6350 h 4813300"/>
              <a:gd name="connsiteX4" fmla="*/ 6350 w 8248395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48395" h="4813300">
                <a:moveTo>
                  <a:pt x="6350" y="4806950"/>
                </a:moveTo>
                <a:lnTo>
                  <a:pt x="8242045" y="4806950"/>
                </a:lnTo>
                <a:lnTo>
                  <a:pt x="8242045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388" y="51181"/>
            <a:ext cx="70866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리다이렉션의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./a.out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dup.c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open(argv[1],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O_RDONLY);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close(0);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dup(fd);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4166" y="1308861"/>
            <a:ext cx="8248395" cy="2320035"/>
          </a:xfrm>
          <a:custGeom>
            <a:avLst/>
            <a:gdLst>
              <a:gd name="connsiteX0" fmla="*/ 6350 w 8248395"/>
              <a:gd name="connsiteY0" fmla="*/ 2313685 h 2320035"/>
              <a:gd name="connsiteX1" fmla="*/ 8242045 w 8248395"/>
              <a:gd name="connsiteY1" fmla="*/ 2313685 h 2320035"/>
              <a:gd name="connsiteX2" fmla="*/ 8242045 w 8248395"/>
              <a:gd name="connsiteY2" fmla="*/ 6350 h 2320035"/>
              <a:gd name="connsiteX3" fmla="*/ 6350 w 8248395"/>
              <a:gd name="connsiteY3" fmla="*/ 6350 h 2320035"/>
              <a:gd name="connsiteX4" fmla="*/ 6350 w 8248395"/>
              <a:gd name="connsiteY4" fmla="*/ 2313685 h 2320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48395" h="2320035">
                <a:moveTo>
                  <a:pt x="6350" y="2313685"/>
                </a:moveTo>
                <a:lnTo>
                  <a:pt x="8242045" y="2313685"/>
                </a:lnTo>
                <a:lnTo>
                  <a:pt x="8242045" y="6350"/>
                </a:lnTo>
                <a:lnTo>
                  <a:pt x="6350" y="6350"/>
                </a:lnTo>
                <a:lnTo>
                  <a:pt x="6350" y="2313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3054" y="76200"/>
            <a:ext cx="71247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리다이렉션의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close(fd);</a:t>
            </a:r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close(0);</a:t>
            </a:r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19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인자없이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키보드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받아서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</a:p>
          <a:p>
            <a:pPr>
              <a:lnSpc>
                <a:spcPts val="19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읽어서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키보드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받아서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않고</a:t>
            </a:r>
          </a:p>
          <a:p>
            <a:pPr>
              <a:lnSpc>
                <a:spcPts val="1900"/>
              </a:lnSpc>
              <a:tabLst>
                <a:tab pos="914400" algn="l"/>
                <a:tab pos="11303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리다이렉션을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91500" y="203200"/>
            <a:ext cx="207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439792"/>
            <a:ext cx="2889504" cy="12191"/>
          </a:xfrm>
          <a:custGeom>
            <a:avLst/>
            <a:gdLst>
              <a:gd name="connsiteX0" fmla="*/ 0 w 2889504"/>
              <a:gd name="connsiteY0" fmla="*/ 0 h 12191"/>
              <a:gd name="connsiteX1" fmla="*/ 963168 w 2889504"/>
              <a:gd name="connsiteY1" fmla="*/ 0 h 12191"/>
              <a:gd name="connsiteX2" fmla="*/ 1926336 w 2889504"/>
              <a:gd name="connsiteY2" fmla="*/ 0 h 12191"/>
              <a:gd name="connsiteX3" fmla="*/ 2889504 w 2889504"/>
              <a:gd name="connsiteY3" fmla="*/ 0 h 12191"/>
              <a:gd name="connsiteX4" fmla="*/ 2889504 w 2889504"/>
              <a:gd name="connsiteY4" fmla="*/ 12191 h 12191"/>
              <a:gd name="connsiteX5" fmla="*/ 1926336 w 2889504"/>
              <a:gd name="connsiteY5" fmla="*/ 12191 h 12191"/>
              <a:gd name="connsiteX6" fmla="*/ 963168 w 2889504"/>
              <a:gd name="connsiteY6" fmla="*/ 12191 h 12191"/>
              <a:gd name="connsiteX7" fmla="*/ 0 w 2889504"/>
              <a:gd name="connsiteY7" fmla="*/ 12191 h 12191"/>
              <a:gd name="connsiteX8" fmla="*/ 0 w 2889504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89504" h="12191">
                <a:moveTo>
                  <a:pt x="0" y="0"/>
                </a:moveTo>
                <a:lnTo>
                  <a:pt x="963168" y="0"/>
                </a:lnTo>
                <a:lnTo>
                  <a:pt x="1926336" y="0"/>
                </a:lnTo>
                <a:lnTo>
                  <a:pt x="2889504" y="0"/>
                </a:lnTo>
                <a:lnTo>
                  <a:pt x="2889504" y="12191"/>
                </a:lnTo>
                <a:lnTo>
                  <a:pt x="1926336" y="12191"/>
                </a:lnTo>
                <a:lnTo>
                  <a:pt x="963168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57500"/>
            <a:ext cx="214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314700"/>
            <a:ext cx="2489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91000"/>
            <a:ext cx="3162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09900" y="14351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81430" y="1488694"/>
            <a:ext cx="8248395" cy="4932171"/>
          </a:xfrm>
          <a:custGeom>
            <a:avLst/>
            <a:gdLst>
              <a:gd name="connsiteX0" fmla="*/ 6350 w 8248395"/>
              <a:gd name="connsiteY0" fmla="*/ 4925821 h 4932171"/>
              <a:gd name="connsiteX1" fmla="*/ 8242046 w 8248395"/>
              <a:gd name="connsiteY1" fmla="*/ 4925821 h 4932171"/>
              <a:gd name="connsiteX2" fmla="*/ 8242046 w 8248395"/>
              <a:gd name="connsiteY2" fmla="*/ 6350 h 4932171"/>
              <a:gd name="connsiteX3" fmla="*/ 6350 w 8248395"/>
              <a:gd name="connsiteY3" fmla="*/ 6350 h 4932171"/>
              <a:gd name="connsiteX4" fmla="*/ 6350 w 8248395"/>
              <a:gd name="connsiteY4" fmla="*/ 4925821 h 4932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48395" h="4932171">
                <a:moveTo>
                  <a:pt x="6350" y="4925821"/>
                </a:moveTo>
                <a:lnTo>
                  <a:pt x="8242046" y="4925821"/>
                </a:lnTo>
                <a:lnTo>
                  <a:pt x="8242046" y="6350"/>
                </a:lnTo>
                <a:lnTo>
                  <a:pt x="6350" y="6350"/>
                </a:lnTo>
                <a:lnTo>
                  <a:pt x="6350" y="49258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18288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66900" y="18288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*argv[]){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20828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86000" y="20828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38300" y="2336800"/>
            <a:ext cx="1079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0400" y="23368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38300" y="25908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86000" y="25908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38300" y="2857500"/>
            <a:ext cx="2997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47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(i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stat(argv[i],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86000" y="36068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73400" y="3606800"/>
            <a:ext cx="215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(S_ISREG(buf.st_mode))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943600" y="36068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337300" y="3606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540500" y="3606800"/>
            <a:ext cx="977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"regular";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86000" y="3911600"/>
            <a:ext cx="3048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(S_ISDIR(buf.st_mode))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(S_ISCHR(buf.st_mode))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(S_ISBLK(buf.st_mode))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(S_ISFIFO(buf.st_mode))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(S_ISLNK(buf.st_mode))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(S_ISSOCK(buf.st_mode))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43600" y="3911600"/>
            <a:ext cx="2921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337300" y="3911600"/>
            <a:ext cx="889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540500" y="3911600"/>
            <a:ext cx="20574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"directory";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"character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special";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"block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special";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"fifo";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"symbolic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link";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"socket";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"**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unknown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**";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86000" y="5638800"/>
            <a:ext cx="195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printf("%s\n",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638300" y="5892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371600" y="6146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54000" y="88900"/>
            <a:ext cx="4864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69900" algn="l"/>
                <a:tab pos="1104900" algn="l"/>
                <a:tab pos="1117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469900" algn="l"/>
                <a:tab pos="11049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stat(filename,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&amp;buf);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69900" algn="l"/>
                <a:tab pos="11049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469900" algn="l"/>
                <a:tab pos="1104900" algn="l"/>
                <a:tab pos="1117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&lt;sys/stat.h&gt;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00377" y="2899410"/>
            <a:ext cx="374904" cy="487680"/>
          </a:xfrm>
          <a:custGeom>
            <a:avLst/>
            <a:gdLst>
              <a:gd name="connsiteX0" fmla="*/ 0 w 374904"/>
              <a:gd name="connsiteY0" fmla="*/ 487680 h 487680"/>
              <a:gd name="connsiteX1" fmla="*/ 374904 w 374904"/>
              <a:gd name="connsiteY1" fmla="*/ 487680 h 487680"/>
              <a:gd name="connsiteX2" fmla="*/ 374904 w 374904"/>
              <a:gd name="connsiteY2" fmla="*/ 0 h 487680"/>
              <a:gd name="connsiteX3" fmla="*/ 0 w 374904"/>
              <a:gd name="connsiteY3" fmla="*/ 0 h 487680"/>
              <a:gd name="connsiteX4" fmla="*/ 0 w 374904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4" h="487680">
                <a:moveTo>
                  <a:pt x="0" y="487680"/>
                </a:moveTo>
                <a:lnTo>
                  <a:pt x="374904" y="487680"/>
                </a:lnTo>
                <a:lnTo>
                  <a:pt x="374904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87424" y="2886455"/>
            <a:ext cx="400812" cy="513588"/>
          </a:xfrm>
          <a:custGeom>
            <a:avLst/>
            <a:gdLst>
              <a:gd name="connsiteX0" fmla="*/ 12953 w 400812"/>
              <a:gd name="connsiteY0" fmla="*/ 500634 h 513588"/>
              <a:gd name="connsiteX1" fmla="*/ 387858 w 400812"/>
              <a:gd name="connsiteY1" fmla="*/ 500634 h 513588"/>
              <a:gd name="connsiteX2" fmla="*/ 387858 w 400812"/>
              <a:gd name="connsiteY2" fmla="*/ 12954 h 513588"/>
              <a:gd name="connsiteX3" fmla="*/ 12953 w 400812"/>
              <a:gd name="connsiteY3" fmla="*/ 12954 h 513588"/>
              <a:gd name="connsiteX4" fmla="*/ 12953 w 400812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2" h="513588">
                <a:moveTo>
                  <a:pt x="12953" y="500634"/>
                </a:moveTo>
                <a:lnTo>
                  <a:pt x="387858" y="500634"/>
                </a:lnTo>
                <a:lnTo>
                  <a:pt x="387858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75282" y="2899410"/>
            <a:ext cx="371855" cy="487680"/>
          </a:xfrm>
          <a:custGeom>
            <a:avLst/>
            <a:gdLst>
              <a:gd name="connsiteX0" fmla="*/ 0 w 371855"/>
              <a:gd name="connsiteY0" fmla="*/ 487680 h 487680"/>
              <a:gd name="connsiteX1" fmla="*/ 371855 w 371855"/>
              <a:gd name="connsiteY1" fmla="*/ 487680 h 487680"/>
              <a:gd name="connsiteX2" fmla="*/ 371855 w 371855"/>
              <a:gd name="connsiteY2" fmla="*/ 0 h 487680"/>
              <a:gd name="connsiteX3" fmla="*/ 0 w 371855"/>
              <a:gd name="connsiteY3" fmla="*/ 0 h 487680"/>
              <a:gd name="connsiteX4" fmla="*/ 0 w 371855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5" h="487680">
                <a:moveTo>
                  <a:pt x="0" y="487680"/>
                </a:moveTo>
                <a:lnTo>
                  <a:pt x="371855" y="487680"/>
                </a:lnTo>
                <a:lnTo>
                  <a:pt x="371855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2327" y="2886455"/>
            <a:ext cx="397763" cy="513588"/>
          </a:xfrm>
          <a:custGeom>
            <a:avLst/>
            <a:gdLst>
              <a:gd name="connsiteX0" fmla="*/ 12954 w 397763"/>
              <a:gd name="connsiteY0" fmla="*/ 500634 h 513588"/>
              <a:gd name="connsiteX1" fmla="*/ 384810 w 397763"/>
              <a:gd name="connsiteY1" fmla="*/ 500634 h 513588"/>
              <a:gd name="connsiteX2" fmla="*/ 384810 w 397763"/>
              <a:gd name="connsiteY2" fmla="*/ 12954 h 513588"/>
              <a:gd name="connsiteX3" fmla="*/ 12954 w 397763"/>
              <a:gd name="connsiteY3" fmla="*/ 12954 h 513588"/>
              <a:gd name="connsiteX4" fmla="*/ 12954 w 397763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3" h="513588">
                <a:moveTo>
                  <a:pt x="12954" y="500634"/>
                </a:moveTo>
                <a:lnTo>
                  <a:pt x="384810" y="500634"/>
                </a:lnTo>
                <a:lnTo>
                  <a:pt x="384810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56282" y="2899410"/>
            <a:ext cx="370332" cy="487680"/>
          </a:xfrm>
          <a:custGeom>
            <a:avLst/>
            <a:gdLst>
              <a:gd name="connsiteX0" fmla="*/ 0 w 370332"/>
              <a:gd name="connsiteY0" fmla="*/ 487680 h 487680"/>
              <a:gd name="connsiteX1" fmla="*/ 370332 w 370332"/>
              <a:gd name="connsiteY1" fmla="*/ 487680 h 487680"/>
              <a:gd name="connsiteX2" fmla="*/ 370332 w 370332"/>
              <a:gd name="connsiteY2" fmla="*/ 0 h 487680"/>
              <a:gd name="connsiteX3" fmla="*/ 0 w 370332"/>
              <a:gd name="connsiteY3" fmla="*/ 0 h 487680"/>
              <a:gd name="connsiteX4" fmla="*/ 0 w 370332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332" h="487680">
                <a:moveTo>
                  <a:pt x="0" y="487680"/>
                </a:moveTo>
                <a:lnTo>
                  <a:pt x="370332" y="487680"/>
                </a:lnTo>
                <a:lnTo>
                  <a:pt x="370332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43327" y="2886455"/>
            <a:ext cx="396240" cy="513588"/>
          </a:xfrm>
          <a:custGeom>
            <a:avLst/>
            <a:gdLst>
              <a:gd name="connsiteX0" fmla="*/ 12954 w 396240"/>
              <a:gd name="connsiteY0" fmla="*/ 500634 h 513588"/>
              <a:gd name="connsiteX1" fmla="*/ 383286 w 396240"/>
              <a:gd name="connsiteY1" fmla="*/ 500634 h 513588"/>
              <a:gd name="connsiteX2" fmla="*/ 383286 w 396240"/>
              <a:gd name="connsiteY2" fmla="*/ 12954 h 513588"/>
              <a:gd name="connsiteX3" fmla="*/ 12954 w 396240"/>
              <a:gd name="connsiteY3" fmla="*/ 12954 h 513588"/>
              <a:gd name="connsiteX4" fmla="*/ 12954 w 396240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513588">
                <a:moveTo>
                  <a:pt x="12954" y="500634"/>
                </a:moveTo>
                <a:lnTo>
                  <a:pt x="383286" y="500634"/>
                </a:lnTo>
                <a:lnTo>
                  <a:pt x="383286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635757" y="2899410"/>
            <a:ext cx="371856" cy="487680"/>
          </a:xfrm>
          <a:custGeom>
            <a:avLst/>
            <a:gdLst>
              <a:gd name="connsiteX0" fmla="*/ 0 w 371856"/>
              <a:gd name="connsiteY0" fmla="*/ 487680 h 487680"/>
              <a:gd name="connsiteX1" fmla="*/ 371856 w 371856"/>
              <a:gd name="connsiteY1" fmla="*/ 487680 h 487680"/>
              <a:gd name="connsiteX2" fmla="*/ 371856 w 371856"/>
              <a:gd name="connsiteY2" fmla="*/ 0 h 487680"/>
              <a:gd name="connsiteX3" fmla="*/ 0 w 371856"/>
              <a:gd name="connsiteY3" fmla="*/ 0 h 487680"/>
              <a:gd name="connsiteX4" fmla="*/ 0 w 371856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6" h="487680">
                <a:moveTo>
                  <a:pt x="0" y="487680"/>
                </a:moveTo>
                <a:lnTo>
                  <a:pt x="371856" y="487680"/>
                </a:lnTo>
                <a:lnTo>
                  <a:pt x="371856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622803" y="2886455"/>
            <a:ext cx="397764" cy="513588"/>
          </a:xfrm>
          <a:custGeom>
            <a:avLst/>
            <a:gdLst>
              <a:gd name="connsiteX0" fmla="*/ 12954 w 397764"/>
              <a:gd name="connsiteY0" fmla="*/ 500634 h 513588"/>
              <a:gd name="connsiteX1" fmla="*/ 384810 w 397764"/>
              <a:gd name="connsiteY1" fmla="*/ 500634 h 513588"/>
              <a:gd name="connsiteX2" fmla="*/ 384810 w 397764"/>
              <a:gd name="connsiteY2" fmla="*/ 12954 h 513588"/>
              <a:gd name="connsiteX3" fmla="*/ 12954 w 397764"/>
              <a:gd name="connsiteY3" fmla="*/ 12954 h 513588"/>
              <a:gd name="connsiteX4" fmla="*/ 12954 w 397764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4" h="513588">
                <a:moveTo>
                  <a:pt x="12954" y="500634"/>
                </a:moveTo>
                <a:lnTo>
                  <a:pt x="384810" y="500634"/>
                </a:lnTo>
                <a:lnTo>
                  <a:pt x="384810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15233" y="2899410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002279" y="2886455"/>
            <a:ext cx="399288" cy="513588"/>
          </a:xfrm>
          <a:custGeom>
            <a:avLst/>
            <a:gdLst>
              <a:gd name="connsiteX0" fmla="*/ 12954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4 h 513588"/>
              <a:gd name="connsiteX3" fmla="*/ 12954 w 399288"/>
              <a:gd name="connsiteY3" fmla="*/ 12954 h 513588"/>
              <a:gd name="connsiteX4" fmla="*/ 12954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4" y="500634"/>
                </a:moveTo>
                <a:lnTo>
                  <a:pt x="386334" y="500634"/>
                </a:lnTo>
                <a:lnTo>
                  <a:pt x="386334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96234" y="2899410"/>
            <a:ext cx="373379" cy="487680"/>
          </a:xfrm>
          <a:custGeom>
            <a:avLst/>
            <a:gdLst>
              <a:gd name="connsiteX0" fmla="*/ 0 w 373379"/>
              <a:gd name="connsiteY0" fmla="*/ 487680 h 487680"/>
              <a:gd name="connsiteX1" fmla="*/ 373379 w 373379"/>
              <a:gd name="connsiteY1" fmla="*/ 487680 h 487680"/>
              <a:gd name="connsiteX2" fmla="*/ 373379 w 373379"/>
              <a:gd name="connsiteY2" fmla="*/ 0 h 487680"/>
              <a:gd name="connsiteX3" fmla="*/ 0 w 373379"/>
              <a:gd name="connsiteY3" fmla="*/ 0 h 487680"/>
              <a:gd name="connsiteX4" fmla="*/ 0 w 373379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79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383280" y="2886455"/>
            <a:ext cx="399287" cy="513588"/>
          </a:xfrm>
          <a:custGeom>
            <a:avLst/>
            <a:gdLst>
              <a:gd name="connsiteX0" fmla="*/ 12953 w 399287"/>
              <a:gd name="connsiteY0" fmla="*/ 500634 h 513588"/>
              <a:gd name="connsiteX1" fmla="*/ 386333 w 399287"/>
              <a:gd name="connsiteY1" fmla="*/ 500634 h 513588"/>
              <a:gd name="connsiteX2" fmla="*/ 386333 w 399287"/>
              <a:gd name="connsiteY2" fmla="*/ 12954 h 513588"/>
              <a:gd name="connsiteX3" fmla="*/ 12953 w 399287"/>
              <a:gd name="connsiteY3" fmla="*/ 12954 h 513588"/>
              <a:gd name="connsiteX4" fmla="*/ 12953 w 399287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513588">
                <a:moveTo>
                  <a:pt x="12953" y="500634"/>
                </a:moveTo>
                <a:lnTo>
                  <a:pt x="386333" y="500634"/>
                </a:lnTo>
                <a:lnTo>
                  <a:pt x="386333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77234" y="2899410"/>
            <a:ext cx="371855" cy="487680"/>
          </a:xfrm>
          <a:custGeom>
            <a:avLst/>
            <a:gdLst>
              <a:gd name="connsiteX0" fmla="*/ 0 w 371855"/>
              <a:gd name="connsiteY0" fmla="*/ 487680 h 487680"/>
              <a:gd name="connsiteX1" fmla="*/ 371855 w 371855"/>
              <a:gd name="connsiteY1" fmla="*/ 487680 h 487680"/>
              <a:gd name="connsiteX2" fmla="*/ 371855 w 371855"/>
              <a:gd name="connsiteY2" fmla="*/ 0 h 487680"/>
              <a:gd name="connsiteX3" fmla="*/ 0 w 371855"/>
              <a:gd name="connsiteY3" fmla="*/ 0 h 487680"/>
              <a:gd name="connsiteX4" fmla="*/ 0 w 371855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5" h="487680">
                <a:moveTo>
                  <a:pt x="0" y="487680"/>
                </a:moveTo>
                <a:lnTo>
                  <a:pt x="371855" y="487680"/>
                </a:lnTo>
                <a:lnTo>
                  <a:pt x="371855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64280" y="2886455"/>
            <a:ext cx="397763" cy="513588"/>
          </a:xfrm>
          <a:custGeom>
            <a:avLst/>
            <a:gdLst>
              <a:gd name="connsiteX0" fmla="*/ 12953 w 397763"/>
              <a:gd name="connsiteY0" fmla="*/ 500634 h 513588"/>
              <a:gd name="connsiteX1" fmla="*/ 384809 w 397763"/>
              <a:gd name="connsiteY1" fmla="*/ 500634 h 513588"/>
              <a:gd name="connsiteX2" fmla="*/ 384809 w 397763"/>
              <a:gd name="connsiteY2" fmla="*/ 12954 h 513588"/>
              <a:gd name="connsiteX3" fmla="*/ 12953 w 397763"/>
              <a:gd name="connsiteY3" fmla="*/ 12954 h 513588"/>
              <a:gd name="connsiteX4" fmla="*/ 12953 w 397763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3" h="513588">
                <a:moveTo>
                  <a:pt x="12953" y="500634"/>
                </a:moveTo>
                <a:lnTo>
                  <a:pt x="384809" y="500634"/>
                </a:lnTo>
                <a:lnTo>
                  <a:pt x="384809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56709" y="2899410"/>
            <a:ext cx="371855" cy="487680"/>
          </a:xfrm>
          <a:custGeom>
            <a:avLst/>
            <a:gdLst>
              <a:gd name="connsiteX0" fmla="*/ 0 w 371855"/>
              <a:gd name="connsiteY0" fmla="*/ 487680 h 487680"/>
              <a:gd name="connsiteX1" fmla="*/ 371855 w 371855"/>
              <a:gd name="connsiteY1" fmla="*/ 487680 h 487680"/>
              <a:gd name="connsiteX2" fmla="*/ 371855 w 371855"/>
              <a:gd name="connsiteY2" fmla="*/ 0 h 487680"/>
              <a:gd name="connsiteX3" fmla="*/ 0 w 371855"/>
              <a:gd name="connsiteY3" fmla="*/ 0 h 487680"/>
              <a:gd name="connsiteX4" fmla="*/ 0 w 371855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5" h="487680">
                <a:moveTo>
                  <a:pt x="0" y="487680"/>
                </a:moveTo>
                <a:lnTo>
                  <a:pt x="371855" y="487680"/>
                </a:lnTo>
                <a:lnTo>
                  <a:pt x="371855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43755" y="2886455"/>
            <a:ext cx="397763" cy="513588"/>
          </a:xfrm>
          <a:custGeom>
            <a:avLst/>
            <a:gdLst>
              <a:gd name="connsiteX0" fmla="*/ 12953 w 397763"/>
              <a:gd name="connsiteY0" fmla="*/ 500634 h 513588"/>
              <a:gd name="connsiteX1" fmla="*/ 384809 w 397763"/>
              <a:gd name="connsiteY1" fmla="*/ 500634 h 513588"/>
              <a:gd name="connsiteX2" fmla="*/ 384809 w 397763"/>
              <a:gd name="connsiteY2" fmla="*/ 12954 h 513588"/>
              <a:gd name="connsiteX3" fmla="*/ 12953 w 397763"/>
              <a:gd name="connsiteY3" fmla="*/ 12954 h 513588"/>
              <a:gd name="connsiteX4" fmla="*/ 12953 w 397763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3" h="513588">
                <a:moveTo>
                  <a:pt x="12953" y="500634"/>
                </a:moveTo>
                <a:lnTo>
                  <a:pt x="384809" y="500634"/>
                </a:lnTo>
                <a:lnTo>
                  <a:pt x="384809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37709" y="2899410"/>
            <a:ext cx="371855" cy="487680"/>
          </a:xfrm>
          <a:custGeom>
            <a:avLst/>
            <a:gdLst>
              <a:gd name="connsiteX0" fmla="*/ 0 w 371855"/>
              <a:gd name="connsiteY0" fmla="*/ 487680 h 487680"/>
              <a:gd name="connsiteX1" fmla="*/ 371855 w 371855"/>
              <a:gd name="connsiteY1" fmla="*/ 487680 h 487680"/>
              <a:gd name="connsiteX2" fmla="*/ 371855 w 371855"/>
              <a:gd name="connsiteY2" fmla="*/ 0 h 487680"/>
              <a:gd name="connsiteX3" fmla="*/ 0 w 371855"/>
              <a:gd name="connsiteY3" fmla="*/ 0 h 487680"/>
              <a:gd name="connsiteX4" fmla="*/ 0 w 371855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5" h="487680">
                <a:moveTo>
                  <a:pt x="0" y="487680"/>
                </a:moveTo>
                <a:lnTo>
                  <a:pt x="371855" y="487680"/>
                </a:lnTo>
                <a:lnTo>
                  <a:pt x="371855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524755" y="2886455"/>
            <a:ext cx="397763" cy="513588"/>
          </a:xfrm>
          <a:custGeom>
            <a:avLst/>
            <a:gdLst>
              <a:gd name="connsiteX0" fmla="*/ 12953 w 397763"/>
              <a:gd name="connsiteY0" fmla="*/ 500634 h 513588"/>
              <a:gd name="connsiteX1" fmla="*/ 384809 w 397763"/>
              <a:gd name="connsiteY1" fmla="*/ 500634 h 513588"/>
              <a:gd name="connsiteX2" fmla="*/ 384809 w 397763"/>
              <a:gd name="connsiteY2" fmla="*/ 12954 h 513588"/>
              <a:gd name="connsiteX3" fmla="*/ 12953 w 397763"/>
              <a:gd name="connsiteY3" fmla="*/ 12954 h 513588"/>
              <a:gd name="connsiteX4" fmla="*/ 12953 w 397763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3" h="513588">
                <a:moveTo>
                  <a:pt x="12953" y="500634"/>
                </a:moveTo>
                <a:lnTo>
                  <a:pt x="384809" y="500634"/>
                </a:lnTo>
                <a:lnTo>
                  <a:pt x="384809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918709" y="2899410"/>
            <a:ext cx="370332" cy="487680"/>
          </a:xfrm>
          <a:custGeom>
            <a:avLst/>
            <a:gdLst>
              <a:gd name="connsiteX0" fmla="*/ 0 w 370332"/>
              <a:gd name="connsiteY0" fmla="*/ 487680 h 487680"/>
              <a:gd name="connsiteX1" fmla="*/ 370332 w 370332"/>
              <a:gd name="connsiteY1" fmla="*/ 487680 h 487680"/>
              <a:gd name="connsiteX2" fmla="*/ 370332 w 370332"/>
              <a:gd name="connsiteY2" fmla="*/ 0 h 487680"/>
              <a:gd name="connsiteX3" fmla="*/ 0 w 370332"/>
              <a:gd name="connsiteY3" fmla="*/ 0 h 487680"/>
              <a:gd name="connsiteX4" fmla="*/ 0 w 370332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332" h="487680">
                <a:moveTo>
                  <a:pt x="0" y="487680"/>
                </a:moveTo>
                <a:lnTo>
                  <a:pt x="370332" y="487680"/>
                </a:lnTo>
                <a:lnTo>
                  <a:pt x="370332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905755" y="2886455"/>
            <a:ext cx="396240" cy="513588"/>
          </a:xfrm>
          <a:custGeom>
            <a:avLst/>
            <a:gdLst>
              <a:gd name="connsiteX0" fmla="*/ 12953 w 396240"/>
              <a:gd name="connsiteY0" fmla="*/ 500634 h 513588"/>
              <a:gd name="connsiteX1" fmla="*/ 383285 w 396240"/>
              <a:gd name="connsiteY1" fmla="*/ 500634 h 513588"/>
              <a:gd name="connsiteX2" fmla="*/ 383285 w 396240"/>
              <a:gd name="connsiteY2" fmla="*/ 12954 h 513588"/>
              <a:gd name="connsiteX3" fmla="*/ 12953 w 396240"/>
              <a:gd name="connsiteY3" fmla="*/ 12954 h 513588"/>
              <a:gd name="connsiteX4" fmla="*/ 12953 w 396240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240" h="513588">
                <a:moveTo>
                  <a:pt x="12953" y="500634"/>
                </a:moveTo>
                <a:lnTo>
                  <a:pt x="383285" y="500634"/>
                </a:lnTo>
                <a:lnTo>
                  <a:pt x="383285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298185" y="2899410"/>
            <a:ext cx="371855" cy="487680"/>
          </a:xfrm>
          <a:custGeom>
            <a:avLst/>
            <a:gdLst>
              <a:gd name="connsiteX0" fmla="*/ 0 w 371855"/>
              <a:gd name="connsiteY0" fmla="*/ 487680 h 487680"/>
              <a:gd name="connsiteX1" fmla="*/ 371855 w 371855"/>
              <a:gd name="connsiteY1" fmla="*/ 487680 h 487680"/>
              <a:gd name="connsiteX2" fmla="*/ 371855 w 371855"/>
              <a:gd name="connsiteY2" fmla="*/ 0 h 487680"/>
              <a:gd name="connsiteX3" fmla="*/ 0 w 371855"/>
              <a:gd name="connsiteY3" fmla="*/ 0 h 487680"/>
              <a:gd name="connsiteX4" fmla="*/ 0 w 371855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855" h="487680">
                <a:moveTo>
                  <a:pt x="0" y="487680"/>
                </a:moveTo>
                <a:lnTo>
                  <a:pt x="371855" y="487680"/>
                </a:lnTo>
                <a:lnTo>
                  <a:pt x="371855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85232" y="2886455"/>
            <a:ext cx="397763" cy="513588"/>
          </a:xfrm>
          <a:custGeom>
            <a:avLst/>
            <a:gdLst>
              <a:gd name="connsiteX0" fmla="*/ 12953 w 397763"/>
              <a:gd name="connsiteY0" fmla="*/ 500634 h 513588"/>
              <a:gd name="connsiteX1" fmla="*/ 384809 w 397763"/>
              <a:gd name="connsiteY1" fmla="*/ 500634 h 513588"/>
              <a:gd name="connsiteX2" fmla="*/ 384809 w 397763"/>
              <a:gd name="connsiteY2" fmla="*/ 12954 h 513588"/>
              <a:gd name="connsiteX3" fmla="*/ 12953 w 397763"/>
              <a:gd name="connsiteY3" fmla="*/ 12954 h 513588"/>
              <a:gd name="connsiteX4" fmla="*/ 12953 w 397763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763" h="513588">
                <a:moveTo>
                  <a:pt x="12953" y="500634"/>
                </a:moveTo>
                <a:lnTo>
                  <a:pt x="384809" y="500634"/>
                </a:lnTo>
                <a:lnTo>
                  <a:pt x="384809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676138" y="2899410"/>
            <a:ext cx="374903" cy="487680"/>
          </a:xfrm>
          <a:custGeom>
            <a:avLst/>
            <a:gdLst>
              <a:gd name="connsiteX0" fmla="*/ 0 w 374903"/>
              <a:gd name="connsiteY0" fmla="*/ 487680 h 487680"/>
              <a:gd name="connsiteX1" fmla="*/ 374903 w 374903"/>
              <a:gd name="connsiteY1" fmla="*/ 487680 h 487680"/>
              <a:gd name="connsiteX2" fmla="*/ 374903 w 374903"/>
              <a:gd name="connsiteY2" fmla="*/ 0 h 487680"/>
              <a:gd name="connsiteX3" fmla="*/ 0 w 374903"/>
              <a:gd name="connsiteY3" fmla="*/ 0 h 487680"/>
              <a:gd name="connsiteX4" fmla="*/ 0 w 374903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3" h="487680">
                <a:moveTo>
                  <a:pt x="0" y="487680"/>
                </a:moveTo>
                <a:lnTo>
                  <a:pt x="374903" y="487680"/>
                </a:lnTo>
                <a:lnTo>
                  <a:pt x="374903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663184" y="2886455"/>
            <a:ext cx="400811" cy="513588"/>
          </a:xfrm>
          <a:custGeom>
            <a:avLst/>
            <a:gdLst>
              <a:gd name="connsiteX0" fmla="*/ 12953 w 400811"/>
              <a:gd name="connsiteY0" fmla="*/ 500634 h 513588"/>
              <a:gd name="connsiteX1" fmla="*/ 387857 w 400811"/>
              <a:gd name="connsiteY1" fmla="*/ 500634 h 513588"/>
              <a:gd name="connsiteX2" fmla="*/ 387857 w 400811"/>
              <a:gd name="connsiteY2" fmla="*/ 12954 h 513588"/>
              <a:gd name="connsiteX3" fmla="*/ 12953 w 400811"/>
              <a:gd name="connsiteY3" fmla="*/ 12954 h 513588"/>
              <a:gd name="connsiteX4" fmla="*/ 12953 w 400811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1" h="513588">
                <a:moveTo>
                  <a:pt x="12953" y="500634"/>
                </a:moveTo>
                <a:lnTo>
                  <a:pt x="387857" y="500634"/>
                </a:lnTo>
                <a:lnTo>
                  <a:pt x="387857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057138" y="2899410"/>
            <a:ext cx="374903" cy="487680"/>
          </a:xfrm>
          <a:custGeom>
            <a:avLst/>
            <a:gdLst>
              <a:gd name="connsiteX0" fmla="*/ 0 w 374903"/>
              <a:gd name="connsiteY0" fmla="*/ 487680 h 487680"/>
              <a:gd name="connsiteX1" fmla="*/ 374903 w 374903"/>
              <a:gd name="connsiteY1" fmla="*/ 487680 h 487680"/>
              <a:gd name="connsiteX2" fmla="*/ 374903 w 374903"/>
              <a:gd name="connsiteY2" fmla="*/ 0 h 487680"/>
              <a:gd name="connsiteX3" fmla="*/ 0 w 374903"/>
              <a:gd name="connsiteY3" fmla="*/ 0 h 487680"/>
              <a:gd name="connsiteX4" fmla="*/ 0 w 374903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3" h="487680">
                <a:moveTo>
                  <a:pt x="0" y="487680"/>
                </a:moveTo>
                <a:lnTo>
                  <a:pt x="374903" y="487680"/>
                </a:lnTo>
                <a:lnTo>
                  <a:pt x="374903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044184" y="2886455"/>
            <a:ext cx="400811" cy="513588"/>
          </a:xfrm>
          <a:custGeom>
            <a:avLst/>
            <a:gdLst>
              <a:gd name="connsiteX0" fmla="*/ 12953 w 400811"/>
              <a:gd name="connsiteY0" fmla="*/ 500634 h 513588"/>
              <a:gd name="connsiteX1" fmla="*/ 387857 w 400811"/>
              <a:gd name="connsiteY1" fmla="*/ 500634 h 513588"/>
              <a:gd name="connsiteX2" fmla="*/ 387857 w 400811"/>
              <a:gd name="connsiteY2" fmla="*/ 12954 h 513588"/>
              <a:gd name="connsiteX3" fmla="*/ 12953 w 400811"/>
              <a:gd name="connsiteY3" fmla="*/ 12954 h 513588"/>
              <a:gd name="connsiteX4" fmla="*/ 12953 w 400811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1" h="513588">
                <a:moveTo>
                  <a:pt x="12953" y="500634"/>
                </a:moveTo>
                <a:lnTo>
                  <a:pt x="387857" y="500634"/>
                </a:lnTo>
                <a:lnTo>
                  <a:pt x="387857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438138" y="2899410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425184" y="2886455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4 h 513588"/>
              <a:gd name="connsiteX3" fmla="*/ 12953 w 399288"/>
              <a:gd name="connsiteY3" fmla="*/ 12954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4"/>
                </a:lnTo>
                <a:lnTo>
                  <a:pt x="12953" y="12954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817614" y="2899410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79 w 373380"/>
              <a:gd name="connsiteY1" fmla="*/ 487680 h 487680"/>
              <a:gd name="connsiteX2" fmla="*/ 373379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804659" y="2886455"/>
            <a:ext cx="399288" cy="513588"/>
          </a:xfrm>
          <a:custGeom>
            <a:avLst/>
            <a:gdLst>
              <a:gd name="connsiteX0" fmla="*/ 12954 w 399288"/>
              <a:gd name="connsiteY0" fmla="*/ 500634 h 513588"/>
              <a:gd name="connsiteX1" fmla="*/ 386333 w 399288"/>
              <a:gd name="connsiteY1" fmla="*/ 500634 h 513588"/>
              <a:gd name="connsiteX2" fmla="*/ 386333 w 399288"/>
              <a:gd name="connsiteY2" fmla="*/ 12954 h 513588"/>
              <a:gd name="connsiteX3" fmla="*/ 12954 w 399288"/>
              <a:gd name="connsiteY3" fmla="*/ 12954 h 513588"/>
              <a:gd name="connsiteX4" fmla="*/ 12954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4" y="500634"/>
                </a:moveTo>
                <a:lnTo>
                  <a:pt x="386333" y="500634"/>
                </a:lnTo>
                <a:lnTo>
                  <a:pt x="386333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198614" y="2899410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79 w 373380"/>
              <a:gd name="connsiteY1" fmla="*/ 487680 h 487680"/>
              <a:gd name="connsiteX2" fmla="*/ 373379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185659" y="2886455"/>
            <a:ext cx="399288" cy="513588"/>
          </a:xfrm>
          <a:custGeom>
            <a:avLst/>
            <a:gdLst>
              <a:gd name="connsiteX0" fmla="*/ 12954 w 399288"/>
              <a:gd name="connsiteY0" fmla="*/ 500634 h 513588"/>
              <a:gd name="connsiteX1" fmla="*/ 386333 w 399288"/>
              <a:gd name="connsiteY1" fmla="*/ 500634 h 513588"/>
              <a:gd name="connsiteX2" fmla="*/ 386333 w 399288"/>
              <a:gd name="connsiteY2" fmla="*/ 12954 h 513588"/>
              <a:gd name="connsiteX3" fmla="*/ 12954 w 399288"/>
              <a:gd name="connsiteY3" fmla="*/ 12954 h 513588"/>
              <a:gd name="connsiteX4" fmla="*/ 12954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4" y="500634"/>
                </a:moveTo>
                <a:lnTo>
                  <a:pt x="386333" y="500634"/>
                </a:lnTo>
                <a:lnTo>
                  <a:pt x="386333" y="12954"/>
                </a:lnTo>
                <a:lnTo>
                  <a:pt x="12954" y="12954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493266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997454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149597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564881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275834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421882" y="2627122"/>
            <a:ext cx="21844" cy="277749"/>
          </a:xfrm>
          <a:custGeom>
            <a:avLst/>
            <a:gdLst>
              <a:gd name="connsiteX0" fmla="*/ 6350 w 21844"/>
              <a:gd name="connsiteY0" fmla="*/ 271398 h 277749"/>
              <a:gd name="connsiteX1" fmla="*/ 6350 w 21844"/>
              <a:gd name="connsiteY1" fmla="*/ 6350 h 27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749">
                <a:moveTo>
                  <a:pt x="6350" y="2713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2900" y="3073400"/>
            <a:ext cx="5829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33400" algn="l"/>
              </a:tabLst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26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435100" y="4432300"/>
            <a:ext cx="157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S_IFMT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238500" y="4432300"/>
            <a:ext cx="2010166" cy="25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0170000  // 8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진수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1435100" y="4699000"/>
            <a:ext cx="560249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032000" algn="l"/>
                <a:tab pos="2146300" algn="l"/>
              </a:tabLst>
            </a:pPr>
            <a:r>
              <a:rPr lang="en-US" altLang="zh-CN" dirty="0"/>
              <a:t>	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1111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 &lt;- 2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진수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1900"/>
              </a:lnSpc>
              <a:tabLst>
                <a:tab pos="2032000" algn="l"/>
                <a:tab pos="2146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S_IFREG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0100000  // 8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진수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1900"/>
              </a:lnSpc>
              <a:tabLst>
                <a:tab pos="2032000" algn="l"/>
                <a:tab pos="2146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 &lt;- 2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진수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1900"/>
              </a:lnSpc>
              <a:tabLst>
                <a:tab pos="2032000" algn="l"/>
                <a:tab pos="2146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S_ISREG(m)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(((m)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S_IFMT)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S_IFREG)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54000" y="50800"/>
            <a:ext cx="2044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79500" y="1041400"/>
            <a:ext cx="7429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st_mode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16bit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자료구조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4bit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81a4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5C14DB-CD24-4AC1-A925-1E5AE7D3056E}"/>
              </a:ext>
            </a:extLst>
          </p:cNvPr>
          <p:cNvSpPr txBox="1"/>
          <p:nvPr/>
        </p:nvSpPr>
        <p:spPr>
          <a:xfrm>
            <a:off x="1582770" y="250316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파일의 종류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807CBC-907F-46F7-A19D-6930C01BE801}"/>
              </a:ext>
            </a:extLst>
          </p:cNvPr>
          <p:cNvSpPr txBox="1"/>
          <p:nvPr/>
        </p:nvSpPr>
        <p:spPr>
          <a:xfrm>
            <a:off x="4398930" y="2523847"/>
            <a:ext cx="78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owner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022877-4F89-42C6-9715-BB983030D4BF}"/>
              </a:ext>
            </a:extLst>
          </p:cNvPr>
          <p:cNvSpPr txBox="1"/>
          <p:nvPr/>
        </p:nvSpPr>
        <p:spPr>
          <a:xfrm>
            <a:off x="5520085" y="2485373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group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2C38-3BC3-425C-A3FB-BA459949DD07}"/>
              </a:ext>
            </a:extLst>
          </p:cNvPr>
          <p:cNvSpPr txBox="1"/>
          <p:nvPr/>
        </p:nvSpPr>
        <p:spPr>
          <a:xfrm>
            <a:off x="6662707" y="24853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other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06B32B-D3FC-4914-BB91-D8573F635E29}"/>
              </a:ext>
            </a:extLst>
          </p:cNvPr>
          <p:cNvSpPr txBox="1"/>
          <p:nvPr/>
        </p:nvSpPr>
        <p:spPr>
          <a:xfrm>
            <a:off x="4238398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D73C35-9687-4185-98F6-759681A99C16}"/>
              </a:ext>
            </a:extLst>
          </p:cNvPr>
          <p:cNvSpPr txBox="1"/>
          <p:nvPr/>
        </p:nvSpPr>
        <p:spPr>
          <a:xfrm>
            <a:off x="4620936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11B5F7-C088-429B-97DD-D6FBAB7F2F8D}"/>
              </a:ext>
            </a:extLst>
          </p:cNvPr>
          <p:cNvSpPr txBox="1"/>
          <p:nvPr/>
        </p:nvSpPr>
        <p:spPr>
          <a:xfrm>
            <a:off x="5040471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87F74-7B58-4224-AB96-E87090F5C569}"/>
              </a:ext>
            </a:extLst>
          </p:cNvPr>
          <p:cNvSpPr txBox="1"/>
          <p:nvPr/>
        </p:nvSpPr>
        <p:spPr>
          <a:xfrm>
            <a:off x="5383162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6BB6D7-796A-4E25-AF53-14B3B44F67F8}"/>
              </a:ext>
            </a:extLst>
          </p:cNvPr>
          <p:cNvSpPr txBox="1"/>
          <p:nvPr/>
        </p:nvSpPr>
        <p:spPr>
          <a:xfrm>
            <a:off x="5765700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5A595-F553-48A2-9062-7B278A6C44C6}"/>
              </a:ext>
            </a:extLst>
          </p:cNvPr>
          <p:cNvSpPr txBox="1"/>
          <p:nvPr/>
        </p:nvSpPr>
        <p:spPr>
          <a:xfrm>
            <a:off x="6185235" y="335228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6CAD4-013E-4CE8-90CA-569A4327BB28}"/>
              </a:ext>
            </a:extLst>
          </p:cNvPr>
          <p:cNvSpPr txBox="1"/>
          <p:nvPr/>
        </p:nvSpPr>
        <p:spPr>
          <a:xfrm>
            <a:off x="6527864" y="335482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363D84-BA27-41C4-A284-97DB8ACE44BB}"/>
              </a:ext>
            </a:extLst>
          </p:cNvPr>
          <p:cNvSpPr txBox="1"/>
          <p:nvPr/>
        </p:nvSpPr>
        <p:spPr>
          <a:xfrm>
            <a:off x="6910402" y="335482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FCEB16-E3CF-45AF-B23A-4416DB8CE095}"/>
              </a:ext>
            </a:extLst>
          </p:cNvPr>
          <p:cNvSpPr txBox="1"/>
          <p:nvPr/>
        </p:nvSpPr>
        <p:spPr>
          <a:xfrm>
            <a:off x="7329937" y="3354824"/>
            <a:ext cx="2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3F21BE-1AD2-45B2-AFA1-97225EAB61EB}"/>
              </a:ext>
            </a:extLst>
          </p:cNvPr>
          <p:cNvSpPr txBox="1"/>
          <p:nvPr/>
        </p:nvSpPr>
        <p:spPr>
          <a:xfrm>
            <a:off x="2979350" y="2554625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특수 </a:t>
            </a:r>
            <a:r>
              <a:rPr lang="ko-KR" altLang="en-US" sz="1600" b="1" dirty="0" err="1"/>
              <a:t>퍼미션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81430" y="885189"/>
            <a:ext cx="4531360" cy="5445759"/>
          </a:xfrm>
          <a:custGeom>
            <a:avLst/>
            <a:gdLst>
              <a:gd name="connsiteX0" fmla="*/ 6350 w 4531360"/>
              <a:gd name="connsiteY0" fmla="*/ 5439410 h 5445759"/>
              <a:gd name="connsiteX1" fmla="*/ 4525010 w 4531360"/>
              <a:gd name="connsiteY1" fmla="*/ 5439410 h 5445759"/>
              <a:gd name="connsiteX2" fmla="*/ 4525010 w 4531360"/>
              <a:gd name="connsiteY2" fmla="*/ 6350 h 5445759"/>
              <a:gd name="connsiteX3" fmla="*/ 6350 w 4531360"/>
              <a:gd name="connsiteY3" fmla="*/ 6350 h 5445759"/>
              <a:gd name="connsiteX4" fmla="*/ 6350 w 4531360"/>
              <a:gd name="connsiteY4" fmla="*/ 5439410 h 544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31360" h="5445759">
                <a:moveTo>
                  <a:pt x="6350" y="5439410"/>
                </a:moveTo>
                <a:lnTo>
                  <a:pt x="4525010" y="5439410"/>
                </a:lnTo>
                <a:lnTo>
                  <a:pt x="4525010" y="6350"/>
                </a:lnTo>
                <a:lnTo>
                  <a:pt x="6350" y="6350"/>
                </a:lnTo>
                <a:lnTo>
                  <a:pt x="6350" y="54394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1003300"/>
            <a:ext cx="774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60600" y="1003300"/>
            <a:ext cx="1270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&lt;sys/stat.h&gt;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374900"/>
            <a:ext cx="4127500" cy="397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buf;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perm[11]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"----------";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rwx[]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"rwx";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i&lt;9;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(buf.st_mode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(8-i))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perm[1+i]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rwx[i%3];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printf("%s\n",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0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393700" algn="l"/>
                <a:tab pos="7874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63500"/>
            <a:ext cx="24511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1049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permission.c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26200" y="1219200"/>
            <a:ext cx="2438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퍼미션도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되도록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프로그램을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보세요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7589" y="1447546"/>
            <a:ext cx="2316988" cy="1829307"/>
          </a:xfrm>
          <a:custGeom>
            <a:avLst/>
            <a:gdLst>
              <a:gd name="connsiteX0" fmla="*/ 6350 w 2316988"/>
              <a:gd name="connsiteY0" fmla="*/ 1822957 h 1829307"/>
              <a:gd name="connsiteX1" fmla="*/ 2310638 w 2316988"/>
              <a:gd name="connsiteY1" fmla="*/ 1822957 h 1829307"/>
              <a:gd name="connsiteX2" fmla="*/ 2310638 w 2316988"/>
              <a:gd name="connsiteY2" fmla="*/ 6350 h 1829307"/>
              <a:gd name="connsiteX3" fmla="*/ 6350 w 2316988"/>
              <a:gd name="connsiteY3" fmla="*/ 6350 h 1829307"/>
              <a:gd name="connsiteX4" fmla="*/ 6350 w 2316988"/>
              <a:gd name="connsiteY4" fmla="*/ 1822957 h 1829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16988" h="1829307">
                <a:moveTo>
                  <a:pt x="6350" y="1822957"/>
                </a:moveTo>
                <a:lnTo>
                  <a:pt x="2310638" y="1822957"/>
                </a:lnTo>
                <a:lnTo>
                  <a:pt x="2310638" y="6350"/>
                </a:lnTo>
                <a:lnTo>
                  <a:pt x="6350" y="6350"/>
                </a:lnTo>
                <a:lnTo>
                  <a:pt x="6350" y="18229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38646" y="1447546"/>
            <a:ext cx="2460244" cy="1829307"/>
          </a:xfrm>
          <a:custGeom>
            <a:avLst/>
            <a:gdLst>
              <a:gd name="connsiteX0" fmla="*/ 6350 w 2460244"/>
              <a:gd name="connsiteY0" fmla="*/ 1822957 h 1829307"/>
              <a:gd name="connsiteX1" fmla="*/ 2453894 w 2460244"/>
              <a:gd name="connsiteY1" fmla="*/ 1822957 h 1829307"/>
              <a:gd name="connsiteX2" fmla="*/ 2453894 w 2460244"/>
              <a:gd name="connsiteY2" fmla="*/ 6350 h 1829307"/>
              <a:gd name="connsiteX3" fmla="*/ 6350 w 2460244"/>
              <a:gd name="connsiteY3" fmla="*/ 6350 h 1829307"/>
              <a:gd name="connsiteX4" fmla="*/ 6350 w 2460244"/>
              <a:gd name="connsiteY4" fmla="*/ 1822957 h 1829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0244" h="1829307">
                <a:moveTo>
                  <a:pt x="6350" y="1822957"/>
                </a:moveTo>
                <a:lnTo>
                  <a:pt x="2453894" y="1822957"/>
                </a:lnTo>
                <a:lnTo>
                  <a:pt x="2453894" y="6350"/>
                </a:lnTo>
                <a:lnTo>
                  <a:pt x="6350" y="6350"/>
                </a:lnTo>
                <a:lnTo>
                  <a:pt x="6350" y="18229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52444" y="2305811"/>
            <a:ext cx="601980" cy="458724"/>
          </a:xfrm>
          <a:custGeom>
            <a:avLst/>
            <a:gdLst>
              <a:gd name="connsiteX0" fmla="*/ 12953 w 601980"/>
              <a:gd name="connsiteY0" fmla="*/ 121158 h 458724"/>
              <a:gd name="connsiteX1" fmla="*/ 372617 w 601980"/>
              <a:gd name="connsiteY1" fmla="*/ 121158 h 458724"/>
              <a:gd name="connsiteX2" fmla="*/ 372617 w 601980"/>
              <a:gd name="connsiteY2" fmla="*/ 12954 h 458724"/>
              <a:gd name="connsiteX3" fmla="*/ 589026 w 601980"/>
              <a:gd name="connsiteY3" fmla="*/ 229361 h 458724"/>
              <a:gd name="connsiteX4" fmla="*/ 372617 w 601980"/>
              <a:gd name="connsiteY4" fmla="*/ 445770 h 458724"/>
              <a:gd name="connsiteX5" fmla="*/ 372617 w 601980"/>
              <a:gd name="connsiteY5" fmla="*/ 337566 h 458724"/>
              <a:gd name="connsiteX6" fmla="*/ 12953 w 601980"/>
              <a:gd name="connsiteY6" fmla="*/ 337566 h 458724"/>
              <a:gd name="connsiteX7" fmla="*/ 12953 w 601980"/>
              <a:gd name="connsiteY7" fmla="*/ 121158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1980" h="458724">
                <a:moveTo>
                  <a:pt x="12953" y="121158"/>
                </a:moveTo>
                <a:lnTo>
                  <a:pt x="372617" y="121158"/>
                </a:lnTo>
                <a:lnTo>
                  <a:pt x="372617" y="12954"/>
                </a:lnTo>
                <a:lnTo>
                  <a:pt x="589026" y="229361"/>
                </a:lnTo>
                <a:lnTo>
                  <a:pt x="372617" y="445770"/>
                </a:lnTo>
                <a:lnTo>
                  <a:pt x="372617" y="337566"/>
                </a:lnTo>
                <a:lnTo>
                  <a:pt x="12953" y="337566"/>
                </a:lnTo>
                <a:lnTo>
                  <a:pt x="12953" y="1211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11952" y="2305811"/>
            <a:ext cx="601980" cy="458724"/>
          </a:xfrm>
          <a:custGeom>
            <a:avLst/>
            <a:gdLst>
              <a:gd name="connsiteX0" fmla="*/ 12953 w 601980"/>
              <a:gd name="connsiteY0" fmla="*/ 121158 h 458724"/>
              <a:gd name="connsiteX1" fmla="*/ 372617 w 601980"/>
              <a:gd name="connsiteY1" fmla="*/ 121158 h 458724"/>
              <a:gd name="connsiteX2" fmla="*/ 372617 w 601980"/>
              <a:gd name="connsiteY2" fmla="*/ 12954 h 458724"/>
              <a:gd name="connsiteX3" fmla="*/ 589026 w 601980"/>
              <a:gd name="connsiteY3" fmla="*/ 229361 h 458724"/>
              <a:gd name="connsiteX4" fmla="*/ 372617 w 601980"/>
              <a:gd name="connsiteY4" fmla="*/ 445770 h 458724"/>
              <a:gd name="connsiteX5" fmla="*/ 372617 w 601980"/>
              <a:gd name="connsiteY5" fmla="*/ 337566 h 458724"/>
              <a:gd name="connsiteX6" fmla="*/ 12953 w 601980"/>
              <a:gd name="connsiteY6" fmla="*/ 337566 h 458724"/>
              <a:gd name="connsiteX7" fmla="*/ 12953 w 601980"/>
              <a:gd name="connsiteY7" fmla="*/ 121158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1980" h="458724">
                <a:moveTo>
                  <a:pt x="12953" y="121158"/>
                </a:moveTo>
                <a:lnTo>
                  <a:pt x="372617" y="121158"/>
                </a:lnTo>
                <a:lnTo>
                  <a:pt x="372617" y="12954"/>
                </a:lnTo>
                <a:lnTo>
                  <a:pt x="589026" y="229361"/>
                </a:lnTo>
                <a:lnTo>
                  <a:pt x="372617" y="445770"/>
                </a:lnTo>
                <a:lnTo>
                  <a:pt x="372617" y="337566"/>
                </a:lnTo>
                <a:lnTo>
                  <a:pt x="12953" y="337566"/>
                </a:lnTo>
                <a:lnTo>
                  <a:pt x="12953" y="1211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2311400"/>
            <a:ext cx="596900" cy="444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311400"/>
            <a:ext cx="596900" cy="44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900" y="139700"/>
            <a:ext cx="52070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소스코드를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번역하는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85900" y="1917700"/>
            <a:ext cx="14097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969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</a:p>
          <a:p>
            <a:pPr>
              <a:lnSpc>
                <a:spcPts val="3300"/>
              </a:lnSpc>
              <a:tabLst>
                <a:tab pos="5969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소스파일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18300" y="1917700"/>
            <a:ext cx="18923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7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</a:p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바이너리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19600" y="2159000"/>
            <a:ext cx="1016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40923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97100" y="2489200"/>
            <a:ext cx="5829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851400" y="3098800"/>
            <a:ext cx="3175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30500" y="3086100"/>
            <a:ext cx="177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35500" y="3886200"/>
            <a:ext cx="8763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07100" y="3886200"/>
            <a:ext cx="8636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493000" y="3886200"/>
            <a:ext cx="8763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65700" y="21082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owner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08700" y="20955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226300" y="20955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other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4000" y="101600"/>
            <a:ext cx="60452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63600" algn="l"/>
                <a:tab pos="33909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permission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863600" algn="l"/>
                <a:tab pos="3390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st_mode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12bit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863600" algn="l"/>
                <a:tab pos="33909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특수퍼미션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B264C7-D59D-43EA-A297-3CA159342AB5}"/>
              </a:ext>
            </a:extLst>
          </p:cNvPr>
          <p:cNvCxnSpPr/>
          <p:nvPr/>
        </p:nvCxnSpPr>
        <p:spPr>
          <a:xfrm>
            <a:off x="3772694" y="2819400"/>
            <a:ext cx="762000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B83E0B-98EC-4D86-A77C-7AD9499E8387}"/>
              </a:ext>
            </a:extLst>
          </p:cNvPr>
          <p:cNvCxnSpPr/>
          <p:nvPr/>
        </p:nvCxnSpPr>
        <p:spPr>
          <a:xfrm>
            <a:off x="4153694" y="2851150"/>
            <a:ext cx="175260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42ACD9-4B59-464A-911A-05BA9027252C}"/>
              </a:ext>
            </a:extLst>
          </p:cNvPr>
          <p:cNvCxnSpPr/>
          <p:nvPr/>
        </p:nvCxnSpPr>
        <p:spPr>
          <a:xfrm>
            <a:off x="4534694" y="2819400"/>
            <a:ext cx="2819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70000" y="1981200"/>
            <a:ext cx="1244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drwx------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08300" y="1981200"/>
            <a:ext cx="21209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16384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56200" y="1981200"/>
            <a:ext cx="368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Jul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Jul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Jul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Apr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Jul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64200" y="1981200"/>
            <a:ext cx="241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32500" y="1981200"/>
            <a:ext cx="622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23:47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21:20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22:04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2013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21:32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781800" y="1981200"/>
            <a:ext cx="1244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libx32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lost+found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media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mnt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70000" y="3314700"/>
            <a:ext cx="3759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dr-xr-xr-x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136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68900" y="33147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64200" y="33147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045200" y="33147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02:41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794500" y="33147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70000" y="3606800"/>
            <a:ext cx="1244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drwx------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drwxr-xr-x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81300" y="3606800"/>
            <a:ext cx="22479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760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12288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56200" y="3606800"/>
            <a:ext cx="368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Jul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64200" y="3606800"/>
            <a:ext cx="241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32500" y="3606800"/>
            <a:ext cx="622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18:44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05:00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21:32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794500" y="3606800"/>
            <a:ext cx="495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run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sbin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270000" y="4648200"/>
            <a:ext cx="8115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연결계수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출력시는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자릿수가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큰쪽으로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%*d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문법은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자릿수를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런타임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printf("%*d",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width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buf.st_nlink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54000" y="76200"/>
            <a:ext cx="38481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985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연결계수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자릿수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48357" y="1936750"/>
            <a:ext cx="7196835" cy="3982720"/>
          </a:xfrm>
          <a:custGeom>
            <a:avLst/>
            <a:gdLst>
              <a:gd name="connsiteX0" fmla="*/ 6350 w 7196835"/>
              <a:gd name="connsiteY0" fmla="*/ 3976370 h 3982720"/>
              <a:gd name="connsiteX1" fmla="*/ 7190485 w 7196835"/>
              <a:gd name="connsiteY1" fmla="*/ 3976370 h 3982720"/>
              <a:gd name="connsiteX2" fmla="*/ 7190485 w 7196835"/>
              <a:gd name="connsiteY2" fmla="*/ 6350 h 3982720"/>
              <a:gd name="connsiteX3" fmla="*/ 6350 w 7196835"/>
              <a:gd name="connsiteY3" fmla="*/ 6350 h 3982720"/>
              <a:gd name="connsiteX4" fmla="*/ 6350 w 7196835"/>
              <a:gd name="connsiteY4" fmla="*/ 3976370 h 398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6835" h="3982720">
                <a:moveTo>
                  <a:pt x="6350" y="3976370"/>
                </a:moveTo>
                <a:lnTo>
                  <a:pt x="7190485" y="3976370"/>
                </a:lnTo>
                <a:lnTo>
                  <a:pt x="7190485" y="6350"/>
                </a:lnTo>
                <a:lnTo>
                  <a:pt x="6350" y="6350"/>
                </a:lnTo>
                <a:lnTo>
                  <a:pt x="6350" y="3976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2900" y="50800"/>
            <a:ext cx="2082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UID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38400" y="2921000"/>
            <a:ext cx="22479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*pw_name;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*pw_passwd;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uid_t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pw_uid;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gid_t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pw_gid;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*pw_gecos;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*pw_dir;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*pw_shell;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21300" y="29210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2300" y="2921000"/>
            <a:ext cx="23749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username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password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information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home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directory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shell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program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43100" y="4813300"/>
            <a:ext cx="5130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getpwuid(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buf.st_uid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printf("%-*s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max_uid,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pwd-&gt;pw_name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28700" y="1168400"/>
            <a:ext cx="77597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숫자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passwd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참조하여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바꿔야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/etc/passwd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&lt;pwd.h&gt;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passwd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48357" y="2064766"/>
            <a:ext cx="7196835" cy="3429507"/>
          </a:xfrm>
          <a:custGeom>
            <a:avLst/>
            <a:gdLst>
              <a:gd name="connsiteX0" fmla="*/ 6350 w 7196835"/>
              <a:gd name="connsiteY0" fmla="*/ 3423157 h 3429507"/>
              <a:gd name="connsiteX1" fmla="*/ 7190485 w 7196835"/>
              <a:gd name="connsiteY1" fmla="*/ 3423157 h 3429507"/>
              <a:gd name="connsiteX2" fmla="*/ 7190485 w 7196835"/>
              <a:gd name="connsiteY2" fmla="*/ 6350 h 3429507"/>
              <a:gd name="connsiteX3" fmla="*/ 6350 w 7196835"/>
              <a:gd name="connsiteY3" fmla="*/ 6350 h 3429507"/>
              <a:gd name="connsiteX4" fmla="*/ 6350 w 7196835"/>
              <a:gd name="connsiteY4" fmla="*/ 3423157 h 3429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6835" h="3429507">
                <a:moveTo>
                  <a:pt x="6350" y="3423157"/>
                </a:moveTo>
                <a:lnTo>
                  <a:pt x="7190485" y="3423157"/>
                </a:lnTo>
                <a:lnTo>
                  <a:pt x="7190485" y="6350"/>
                </a:lnTo>
                <a:lnTo>
                  <a:pt x="6350" y="6350"/>
                </a:lnTo>
                <a:lnTo>
                  <a:pt x="6350" y="3423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38100"/>
            <a:ext cx="2082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GID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38400" y="3022600"/>
            <a:ext cx="2247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*gr_name;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*gr_passwd;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gid_t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gr_gid;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**gr_mem;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21300" y="3022600"/>
            <a:ext cx="241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2300" y="3022600"/>
            <a:ext cx="622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51600" y="3022600"/>
            <a:ext cx="1371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password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members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43100" y="4127500"/>
            <a:ext cx="5003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getgrgid(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buf.st_gid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printf("%-*s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max_gid,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grp-&gt;gr_name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14400" y="1066800"/>
            <a:ext cx="76200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28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숫자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group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참조하여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바꿔야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1028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/etc/group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&lt;grp.h&gt;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77900" y="1244600"/>
            <a:ext cx="80391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938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18:57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/dev/tty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crw-rw-rw-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tty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02:41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/dev/tty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epoch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1970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자정으로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흘러온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st_mtime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1385089351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4000" y="50800"/>
            <a:ext cx="1485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7371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2033" y="1334769"/>
            <a:ext cx="7195311" cy="4813300"/>
          </a:xfrm>
          <a:custGeom>
            <a:avLst/>
            <a:gdLst>
              <a:gd name="connsiteX0" fmla="*/ 6350 w 7195311"/>
              <a:gd name="connsiteY0" fmla="*/ 4806950 h 4813300"/>
              <a:gd name="connsiteX1" fmla="*/ 7188961 w 7195311"/>
              <a:gd name="connsiteY1" fmla="*/ 4806950 h 4813300"/>
              <a:gd name="connsiteX2" fmla="*/ 7188961 w 7195311"/>
              <a:gd name="connsiteY2" fmla="*/ 6350 h 4813300"/>
              <a:gd name="connsiteX3" fmla="*/ 6350 w 7195311"/>
              <a:gd name="connsiteY3" fmla="*/ 6350 h 4813300"/>
              <a:gd name="connsiteX4" fmla="*/ 6350 w 7195311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5311" h="4813300">
                <a:moveTo>
                  <a:pt x="6350" y="4806950"/>
                </a:moveTo>
                <a:lnTo>
                  <a:pt x="7188961" y="4806950"/>
                </a:lnTo>
                <a:lnTo>
                  <a:pt x="7188961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38100"/>
            <a:ext cx="2438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mtime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48000" y="5829300"/>
            <a:ext cx="3124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tmp-&gt;tm_hour,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tmp-&gt;tm_min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438900" y="58293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74700" y="952500"/>
            <a:ext cx="7632700" cy="497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st_mtime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마지막으로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&lt;time.h&gt;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tm_sec;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tm_min;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minutes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tm_hour;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hours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tm_mday;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month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tm_mon;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month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tm_year;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year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tm_wday;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week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tm_yday;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year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tm_isdst;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daylight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saving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localtime(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&amp;buf.st_mtime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printf("%04d-%02d-%02d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%02d:%02d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tmp-&gt;tm_year+1900,</a:t>
            </a:r>
          </a:p>
          <a:p>
            <a:pPr>
              <a:lnSpc>
                <a:spcPts val="2100"/>
              </a:lnSpc>
              <a:tabLst>
                <a:tab pos="863600" algn="l"/>
                <a:tab pos="13589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tmp-&gt;tm_mon+1,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tmp-&gt;tm_mday,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27D6-E458-4F03-BA1C-7C0B95738CC5}"/>
              </a:ext>
            </a:extLst>
          </p:cNvPr>
          <p:cNvSpPr txBox="1"/>
          <p:nvPr/>
        </p:nvSpPr>
        <p:spPr>
          <a:xfrm>
            <a:off x="6438900" y="1214628"/>
            <a:ext cx="370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ctime</a:t>
            </a:r>
            <a:r>
              <a:rPr lang="en-US" altLang="ko-KR" dirty="0"/>
              <a:t> </a:t>
            </a:r>
            <a:r>
              <a:rPr lang="ko-KR" altLang="en-US" dirty="0"/>
              <a:t>함수로 </a:t>
            </a:r>
            <a:r>
              <a:rPr lang="en-US" altLang="ko-KR" dirty="0"/>
              <a:t>epoch -&gt; str </a:t>
            </a:r>
            <a:r>
              <a:rPr lang="ko-KR" altLang="en-US" dirty="0"/>
              <a:t>변환 가능</a:t>
            </a:r>
            <a:r>
              <a:rPr lang="en-US" altLang="ko-KR" dirty="0"/>
              <a:t>, but using default format</a:t>
            </a:r>
            <a:endParaRPr lang="ko-KR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1346200"/>
            <a:ext cx="889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32100" y="1346200"/>
            <a:ext cx="1435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&lt;sys/stat.h&gt;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&lt;pwd.h&gt;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&lt;grp.h&gt;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&lt;time.h&gt;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28800" y="3340100"/>
            <a:ext cx="46609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149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05:23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passwd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*pwd;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group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*grp;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perm[11]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"----------";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rwx[]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"rwx";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//printf("%x\n",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63500"/>
            <a:ext cx="28067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08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23524-B1CE-4203-BA3E-296E49BC2EFF}"/>
              </a:ext>
            </a:extLst>
          </p:cNvPr>
          <p:cNvSpPr txBox="1"/>
          <p:nvPr/>
        </p:nvSpPr>
        <p:spPr>
          <a:xfrm>
            <a:off x="6601752" y="5029200"/>
            <a:ext cx="402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심볼릭</a:t>
            </a:r>
            <a:r>
              <a:rPr lang="ko-KR" altLang="en-US" dirty="0"/>
              <a:t> 링크인 경우 </a:t>
            </a:r>
            <a:r>
              <a:rPr lang="ko-KR" altLang="en-US" dirty="0" err="1"/>
              <a:t>심볼릭</a:t>
            </a:r>
            <a:r>
              <a:rPr lang="ko-KR" altLang="en-US" dirty="0"/>
              <a:t> 링크 파일로 읽기 위해서 </a:t>
            </a:r>
            <a:r>
              <a:rPr lang="en-US" altLang="ko-KR" dirty="0" err="1">
                <a:latin typeface="Consolas" panose="020B0609020204030204" pitchFamily="49" charset="0"/>
              </a:rPr>
              <a:t>lstat</a:t>
            </a:r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ko-KR" altLang="en-US" dirty="0" err="1"/>
              <a:t>써야됨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BA1D35-7474-439D-91C0-CB54B5B52F1D}"/>
              </a:ext>
            </a:extLst>
          </p:cNvPr>
          <p:cNvCxnSpPr>
            <a:stCxn id="10" idx="1"/>
          </p:cNvCxnSpPr>
          <p:nvPr/>
        </p:nvCxnSpPr>
        <p:spPr>
          <a:xfrm flipH="1">
            <a:off x="5220494" y="5490865"/>
            <a:ext cx="1381258" cy="14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85289" y="1118361"/>
            <a:ext cx="7196835" cy="5185155"/>
          </a:xfrm>
          <a:custGeom>
            <a:avLst/>
            <a:gdLst>
              <a:gd name="connsiteX0" fmla="*/ 6350 w 7196835"/>
              <a:gd name="connsiteY0" fmla="*/ 5178805 h 5185155"/>
              <a:gd name="connsiteX1" fmla="*/ 7190486 w 7196835"/>
              <a:gd name="connsiteY1" fmla="*/ 5178805 h 5185155"/>
              <a:gd name="connsiteX2" fmla="*/ 7190486 w 7196835"/>
              <a:gd name="connsiteY2" fmla="*/ 6350 h 5185155"/>
              <a:gd name="connsiteX3" fmla="*/ 6350 w 7196835"/>
              <a:gd name="connsiteY3" fmla="*/ 6350 h 5185155"/>
              <a:gd name="connsiteX4" fmla="*/ 6350 w 7196835"/>
              <a:gd name="connsiteY4" fmla="*/ 5178805 h 5185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6835" h="5185155">
                <a:moveTo>
                  <a:pt x="6350" y="5178805"/>
                </a:moveTo>
                <a:lnTo>
                  <a:pt x="7190486" y="5178805"/>
                </a:lnTo>
                <a:lnTo>
                  <a:pt x="7190486" y="6350"/>
                </a:lnTo>
                <a:lnTo>
                  <a:pt x="6350" y="6350"/>
                </a:lnTo>
                <a:lnTo>
                  <a:pt x="6350" y="51788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5116" y="152400"/>
            <a:ext cx="7124700" cy="600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S_ISDIR(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'd';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S_ISCHR(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S_ISBLK(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S_ISSOCK(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's';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S_ISLNK(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'l';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S_ISFIFO(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'p';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i&lt;9;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(buf.st_mode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(8-i))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perm[1+i]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rwx[i%3];</a:t>
            </a:r>
          </a:p>
          <a:p>
            <a:pPr>
              <a:lnSpc>
                <a:spcPts val="19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2438400" algn="l"/>
                <a:tab pos="3352800" algn="l"/>
                <a:tab pos="426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64031" y="1927225"/>
            <a:ext cx="7196836" cy="4782820"/>
          </a:xfrm>
          <a:custGeom>
            <a:avLst/>
            <a:gdLst>
              <a:gd name="connsiteX0" fmla="*/ 6350 w 7196836"/>
              <a:gd name="connsiteY0" fmla="*/ 4776470 h 4782820"/>
              <a:gd name="connsiteX1" fmla="*/ 7190486 w 7196836"/>
              <a:gd name="connsiteY1" fmla="*/ 4776470 h 4782820"/>
              <a:gd name="connsiteX2" fmla="*/ 7190486 w 7196836"/>
              <a:gd name="connsiteY2" fmla="*/ 6350 h 4782820"/>
              <a:gd name="connsiteX3" fmla="*/ 6350 w 7196836"/>
              <a:gd name="connsiteY3" fmla="*/ 6350 h 4782820"/>
              <a:gd name="connsiteX4" fmla="*/ 6350 w 7196836"/>
              <a:gd name="connsiteY4" fmla="*/ 4776470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6836" h="4782820">
                <a:moveTo>
                  <a:pt x="6350" y="4776470"/>
                </a:moveTo>
                <a:lnTo>
                  <a:pt x="7190486" y="4776470"/>
                </a:lnTo>
                <a:lnTo>
                  <a:pt x="7190486" y="6350"/>
                </a:lnTo>
                <a:lnTo>
                  <a:pt x="6350" y="6350"/>
                </a:lnTo>
                <a:lnTo>
                  <a:pt x="6350" y="4776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43200" y="1295400"/>
            <a:ext cx="187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%*d",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51400" y="1295400"/>
            <a:ext cx="166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buf.st_nlink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43200" y="1917700"/>
            <a:ext cx="54610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getpwuid(buf.st_uid);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pwd-&gt;pw_name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30861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getgrgid(buf.st_gid);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grp-&gt;gr_name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'c'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'b'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(buf.st_rdev&gt;&gt;8)&amp;0xff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buf.st_rdev&amp;0xff);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buf.st_size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3086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ctime(&amp;buf.st_mtime));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4000" y="63500"/>
            <a:ext cx="28067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435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4DD1A-1EB1-4F3D-A09A-A9ACB9FFC918}"/>
              </a:ext>
            </a:extLst>
          </p:cNvPr>
          <p:cNvSpPr txBox="1"/>
          <p:nvPr/>
        </p:nvSpPr>
        <p:spPr>
          <a:xfrm>
            <a:off x="7163562" y="3136612"/>
            <a:ext cx="329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Char/block </a:t>
            </a:r>
            <a:r>
              <a:rPr lang="ko-KR" altLang="en-US" sz="1600" dirty="0"/>
              <a:t>특수파일인 경우 파일 사이즈 대신 </a:t>
            </a:r>
            <a:r>
              <a:rPr lang="en-US" altLang="ko-KR" sz="1600" dirty="0"/>
              <a:t>major/minor </a:t>
            </a:r>
            <a:r>
              <a:rPr lang="ko-KR" altLang="en-US" sz="1600" dirty="0"/>
              <a:t>번호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5AE4CF-3310-4391-94E8-47847397D3A5}"/>
              </a:ext>
            </a:extLst>
          </p:cNvPr>
          <p:cNvCxnSpPr/>
          <p:nvPr/>
        </p:nvCxnSpPr>
        <p:spPr>
          <a:xfrm flipH="1">
            <a:off x="6896894" y="34290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38629" y="1200658"/>
            <a:ext cx="7196836" cy="3306064"/>
          </a:xfrm>
          <a:custGeom>
            <a:avLst/>
            <a:gdLst>
              <a:gd name="connsiteX0" fmla="*/ 6350 w 7196836"/>
              <a:gd name="connsiteY0" fmla="*/ 3299713 h 3306064"/>
              <a:gd name="connsiteX1" fmla="*/ 7190486 w 7196836"/>
              <a:gd name="connsiteY1" fmla="*/ 3299713 h 3306064"/>
              <a:gd name="connsiteX2" fmla="*/ 7190486 w 7196836"/>
              <a:gd name="connsiteY2" fmla="*/ 6350 h 3306064"/>
              <a:gd name="connsiteX3" fmla="*/ 6350 w 7196836"/>
              <a:gd name="connsiteY3" fmla="*/ 6350 h 3306064"/>
              <a:gd name="connsiteX4" fmla="*/ 6350 w 7196836"/>
              <a:gd name="connsiteY4" fmla="*/ 3299713 h 3306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6836" h="3306064">
                <a:moveTo>
                  <a:pt x="6350" y="3299713"/>
                </a:moveTo>
                <a:lnTo>
                  <a:pt x="7190486" y="3299713"/>
                </a:lnTo>
                <a:lnTo>
                  <a:pt x="7190486" y="6350"/>
                </a:lnTo>
                <a:lnTo>
                  <a:pt x="6350" y="6350"/>
                </a:lnTo>
                <a:lnTo>
                  <a:pt x="6350" y="32997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43200" y="1384300"/>
            <a:ext cx="58039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perm[0]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'l'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temp[100];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readlink(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temp[ret]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28800" y="4216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" y="63500"/>
            <a:ext cx="28067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843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stat.c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E4873-B5E4-44A9-8500-A615BB53FEDC}"/>
              </a:ext>
            </a:extLst>
          </p:cNvPr>
          <p:cNvSpPr/>
          <p:nvPr/>
        </p:nvSpPr>
        <p:spPr>
          <a:xfrm>
            <a:off x="4229512" y="278130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1595-C40A-40FD-8806-045BC994498C}"/>
              </a:ext>
            </a:extLst>
          </p:cNvPr>
          <p:cNvSpPr txBox="1"/>
          <p:nvPr/>
        </p:nvSpPr>
        <p:spPr>
          <a:xfrm>
            <a:off x="5982494" y="2209800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심볼릭</a:t>
            </a:r>
            <a:r>
              <a:rPr lang="ko-KR" altLang="en-US" sz="1400" dirty="0"/>
              <a:t> 링크의 값을 읽어오는 함수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7AF9BC-D09E-42E0-8C78-FB36C8138A7D}"/>
              </a:ext>
            </a:extLst>
          </p:cNvPr>
          <p:cNvCxnSpPr>
            <a:endCxn id="9" idx="3"/>
          </p:cNvCxnSpPr>
          <p:nvPr/>
        </p:nvCxnSpPr>
        <p:spPr>
          <a:xfrm flipH="1">
            <a:off x="5220112" y="2514600"/>
            <a:ext cx="762382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1459738"/>
            <a:ext cx="2490724" cy="1398016"/>
          </a:xfrm>
          <a:custGeom>
            <a:avLst/>
            <a:gdLst>
              <a:gd name="connsiteX0" fmla="*/ 6350 w 2490724"/>
              <a:gd name="connsiteY0" fmla="*/ 1391666 h 1398016"/>
              <a:gd name="connsiteX1" fmla="*/ 2484374 w 2490724"/>
              <a:gd name="connsiteY1" fmla="*/ 1391666 h 1398016"/>
              <a:gd name="connsiteX2" fmla="*/ 2484374 w 2490724"/>
              <a:gd name="connsiteY2" fmla="*/ 6350 h 1398016"/>
              <a:gd name="connsiteX3" fmla="*/ 6350 w 2490724"/>
              <a:gd name="connsiteY3" fmla="*/ 6350 h 1398016"/>
              <a:gd name="connsiteX4" fmla="*/ 6350 w 2490724"/>
              <a:gd name="connsiteY4" fmla="*/ 1391666 h 1398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0724" h="1398016">
                <a:moveTo>
                  <a:pt x="6350" y="1391666"/>
                </a:moveTo>
                <a:lnTo>
                  <a:pt x="2484374" y="1391666"/>
                </a:lnTo>
                <a:lnTo>
                  <a:pt x="2484374" y="6350"/>
                </a:lnTo>
                <a:lnTo>
                  <a:pt x="6350" y="6350"/>
                </a:lnTo>
                <a:lnTo>
                  <a:pt x="6350" y="13916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74694" y="1459738"/>
            <a:ext cx="2490723" cy="1398016"/>
          </a:xfrm>
          <a:custGeom>
            <a:avLst/>
            <a:gdLst>
              <a:gd name="connsiteX0" fmla="*/ 6350 w 2490723"/>
              <a:gd name="connsiteY0" fmla="*/ 1391666 h 1398016"/>
              <a:gd name="connsiteX1" fmla="*/ 2484373 w 2490723"/>
              <a:gd name="connsiteY1" fmla="*/ 1391666 h 1398016"/>
              <a:gd name="connsiteX2" fmla="*/ 2484373 w 2490723"/>
              <a:gd name="connsiteY2" fmla="*/ 6350 h 1398016"/>
              <a:gd name="connsiteX3" fmla="*/ 6350 w 2490723"/>
              <a:gd name="connsiteY3" fmla="*/ 6350 h 1398016"/>
              <a:gd name="connsiteX4" fmla="*/ 6350 w 2490723"/>
              <a:gd name="connsiteY4" fmla="*/ 1391666 h 1398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0723" h="1398016">
                <a:moveTo>
                  <a:pt x="6350" y="1391666"/>
                </a:moveTo>
                <a:lnTo>
                  <a:pt x="2484373" y="1391666"/>
                </a:lnTo>
                <a:lnTo>
                  <a:pt x="2484373" y="6350"/>
                </a:lnTo>
                <a:lnTo>
                  <a:pt x="6350" y="6350"/>
                </a:lnTo>
                <a:lnTo>
                  <a:pt x="6350" y="13916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26681" y="1459738"/>
            <a:ext cx="1321816" cy="1398016"/>
          </a:xfrm>
          <a:custGeom>
            <a:avLst/>
            <a:gdLst>
              <a:gd name="connsiteX0" fmla="*/ 6350 w 1321816"/>
              <a:gd name="connsiteY0" fmla="*/ 1391666 h 1398016"/>
              <a:gd name="connsiteX1" fmla="*/ 1315466 w 1321816"/>
              <a:gd name="connsiteY1" fmla="*/ 1391666 h 1398016"/>
              <a:gd name="connsiteX2" fmla="*/ 1315466 w 1321816"/>
              <a:gd name="connsiteY2" fmla="*/ 6350 h 1398016"/>
              <a:gd name="connsiteX3" fmla="*/ 6350 w 1321816"/>
              <a:gd name="connsiteY3" fmla="*/ 6350 h 1398016"/>
              <a:gd name="connsiteX4" fmla="*/ 6350 w 1321816"/>
              <a:gd name="connsiteY4" fmla="*/ 1391666 h 1398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816" h="1398016">
                <a:moveTo>
                  <a:pt x="6350" y="1391666"/>
                </a:moveTo>
                <a:lnTo>
                  <a:pt x="1315466" y="1391666"/>
                </a:lnTo>
                <a:lnTo>
                  <a:pt x="1315466" y="6350"/>
                </a:lnTo>
                <a:lnTo>
                  <a:pt x="6350" y="6350"/>
                </a:lnTo>
                <a:lnTo>
                  <a:pt x="6350" y="13916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60347" y="5570220"/>
            <a:ext cx="1368552" cy="507491"/>
          </a:xfrm>
          <a:custGeom>
            <a:avLst/>
            <a:gdLst>
              <a:gd name="connsiteX0" fmla="*/ 0 w 1368552"/>
              <a:gd name="connsiteY0" fmla="*/ 507491 h 507491"/>
              <a:gd name="connsiteX1" fmla="*/ 1368552 w 1368552"/>
              <a:gd name="connsiteY1" fmla="*/ 507491 h 507491"/>
              <a:gd name="connsiteX2" fmla="*/ 1368552 w 1368552"/>
              <a:gd name="connsiteY2" fmla="*/ 0 h 507491"/>
              <a:gd name="connsiteX3" fmla="*/ 0 w 1368552"/>
              <a:gd name="connsiteY3" fmla="*/ 0 h 507491"/>
              <a:gd name="connsiteX4" fmla="*/ 0 w 1368552"/>
              <a:gd name="connsiteY4" fmla="*/ 507491 h 507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552" h="507491">
                <a:moveTo>
                  <a:pt x="0" y="507491"/>
                </a:moveTo>
                <a:lnTo>
                  <a:pt x="1368552" y="507491"/>
                </a:lnTo>
                <a:lnTo>
                  <a:pt x="1368552" y="0"/>
                </a:lnTo>
                <a:lnTo>
                  <a:pt x="0" y="0"/>
                </a:lnTo>
                <a:lnTo>
                  <a:pt x="0" y="50749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253997" y="5563870"/>
            <a:ext cx="1381252" cy="520191"/>
          </a:xfrm>
          <a:custGeom>
            <a:avLst/>
            <a:gdLst>
              <a:gd name="connsiteX0" fmla="*/ 6350 w 1381252"/>
              <a:gd name="connsiteY0" fmla="*/ 513841 h 520191"/>
              <a:gd name="connsiteX1" fmla="*/ 1374902 w 1381252"/>
              <a:gd name="connsiteY1" fmla="*/ 513841 h 520191"/>
              <a:gd name="connsiteX2" fmla="*/ 1374902 w 1381252"/>
              <a:gd name="connsiteY2" fmla="*/ 6350 h 520191"/>
              <a:gd name="connsiteX3" fmla="*/ 6350 w 1381252"/>
              <a:gd name="connsiteY3" fmla="*/ 6350 h 520191"/>
              <a:gd name="connsiteX4" fmla="*/ 6350 w 1381252"/>
              <a:gd name="connsiteY4" fmla="*/ 513841 h 520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1252" h="520191">
                <a:moveTo>
                  <a:pt x="6350" y="513841"/>
                </a:moveTo>
                <a:lnTo>
                  <a:pt x="1374902" y="513841"/>
                </a:lnTo>
                <a:lnTo>
                  <a:pt x="1374902" y="6350"/>
                </a:lnTo>
                <a:lnTo>
                  <a:pt x="6350" y="6350"/>
                </a:lnTo>
                <a:lnTo>
                  <a:pt x="6350" y="5138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260347" y="4850891"/>
            <a:ext cx="1152144" cy="359664"/>
          </a:xfrm>
          <a:custGeom>
            <a:avLst/>
            <a:gdLst>
              <a:gd name="connsiteX0" fmla="*/ 0 w 1152144"/>
              <a:gd name="connsiteY0" fmla="*/ 359664 h 359664"/>
              <a:gd name="connsiteX1" fmla="*/ 1152144 w 1152144"/>
              <a:gd name="connsiteY1" fmla="*/ 359664 h 359664"/>
              <a:gd name="connsiteX2" fmla="*/ 1152144 w 1152144"/>
              <a:gd name="connsiteY2" fmla="*/ 0 h 359664"/>
              <a:gd name="connsiteX3" fmla="*/ 0 w 1152144"/>
              <a:gd name="connsiteY3" fmla="*/ 0 h 359664"/>
              <a:gd name="connsiteX4" fmla="*/ 0 w 1152144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2144" h="359664">
                <a:moveTo>
                  <a:pt x="0" y="359664"/>
                </a:moveTo>
                <a:lnTo>
                  <a:pt x="1152144" y="359664"/>
                </a:lnTo>
                <a:lnTo>
                  <a:pt x="1152144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253997" y="4844541"/>
            <a:ext cx="1164844" cy="372364"/>
          </a:xfrm>
          <a:custGeom>
            <a:avLst/>
            <a:gdLst>
              <a:gd name="connsiteX0" fmla="*/ 6350 w 1164844"/>
              <a:gd name="connsiteY0" fmla="*/ 366014 h 372364"/>
              <a:gd name="connsiteX1" fmla="*/ 1158494 w 1164844"/>
              <a:gd name="connsiteY1" fmla="*/ 366014 h 372364"/>
              <a:gd name="connsiteX2" fmla="*/ 1158494 w 1164844"/>
              <a:gd name="connsiteY2" fmla="*/ 6350 h 372364"/>
              <a:gd name="connsiteX3" fmla="*/ 6350 w 1164844"/>
              <a:gd name="connsiteY3" fmla="*/ 6350 h 372364"/>
              <a:gd name="connsiteX4" fmla="*/ 6350 w 1164844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4844" h="372364">
                <a:moveTo>
                  <a:pt x="6350" y="366014"/>
                </a:moveTo>
                <a:lnTo>
                  <a:pt x="1158494" y="366014"/>
                </a:lnTo>
                <a:lnTo>
                  <a:pt x="1158494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260347" y="4489703"/>
            <a:ext cx="1152144" cy="361188"/>
          </a:xfrm>
          <a:custGeom>
            <a:avLst/>
            <a:gdLst>
              <a:gd name="connsiteX0" fmla="*/ 0 w 1152144"/>
              <a:gd name="connsiteY0" fmla="*/ 361188 h 361188"/>
              <a:gd name="connsiteX1" fmla="*/ 1152144 w 1152144"/>
              <a:gd name="connsiteY1" fmla="*/ 361188 h 361188"/>
              <a:gd name="connsiteX2" fmla="*/ 1152144 w 1152144"/>
              <a:gd name="connsiteY2" fmla="*/ 0 h 361188"/>
              <a:gd name="connsiteX3" fmla="*/ 0 w 1152144"/>
              <a:gd name="connsiteY3" fmla="*/ 0 h 361188"/>
              <a:gd name="connsiteX4" fmla="*/ 0 w 1152144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2144" h="361188">
                <a:moveTo>
                  <a:pt x="0" y="361188"/>
                </a:moveTo>
                <a:lnTo>
                  <a:pt x="1152144" y="361188"/>
                </a:lnTo>
                <a:lnTo>
                  <a:pt x="1152144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53997" y="4483353"/>
            <a:ext cx="1164844" cy="373888"/>
          </a:xfrm>
          <a:custGeom>
            <a:avLst/>
            <a:gdLst>
              <a:gd name="connsiteX0" fmla="*/ 6350 w 1164844"/>
              <a:gd name="connsiteY0" fmla="*/ 367538 h 373888"/>
              <a:gd name="connsiteX1" fmla="*/ 1158494 w 1164844"/>
              <a:gd name="connsiteY1" fmla="*/ 367538 h 373888"/>
              <a:gd name="connsiteX2" fmla="*/ 1158494 w 1164844"/>
              <a:gd name="connsiteY2" fmla="*/ 6350 h 373888"/>
              <a:gd name="connsiteX3" fmla="*/ 6350 w 1164844"/>
              <a:gd name="connsiteY3" fmla="*/ 6350 h 373888"/>
              <a:gd name="connsiteX4" fmla="*/ 6350 w 1164844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4844" h="373888">
                <a:moveTo>
                  <a:pt x="6350" y="367538"/>
                </a:moveTo>
                <a:lnTo>
                  <a:pt x="1158494" y="367538"/>
                </a:lnTo>
                <a:lnTo>
                  <a:pt x="1158494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60347" y="6074664"/>
            <a:ext cx="1368552" cy="230123"/>
          </a:xfrm>
          <a:custGeom>
            <a:avLst/>
            <a:gdLst>
              <a:gd name="connsiteX0" fmla="*/ 0 w 1368552"/>
              <a:gd name="connsiteY0" fmla="*/ 230123 h 230123"/>
              <a:gd name="connsiteX1" fmla="*/ 1368552 w 1368552"/>
              <a:gd name="connsiteY1" fmla="*/ 230123 h 230123"/>
              <a:gd name="connsiteX2" fmla="*/ 1368552 w 1368552"/>
              <a:gd name="connsiteY2" fmla="*/ 0 h 230123"/>
              <a:gd name="connsiteX3" fmla="*/ 0 w 1368552"/>
              <a:gd name="connsiteY3" fmla="*/ 0 h 230123"/>
              <a:gd name="connsiteX4" fmla="*/ 0 w 1368552"/>
              <a:gd name="connsiteY4" fmla="*/ 230123 h 230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552" h="230123">
                <a:moveTo>
                  <a:pt x="0" y="230123"/>
                </a:moveTo>
                <a:lnTo>
                  <a:pt x="1368552" y="230123"/>
                </a:lnTo>
                <a:lnTo>
                  <a:pt x="1368552" y="0"/>
                </a:lnTo>
                <a:lnTo>
                  <a:pt x="0" y="0"/>
                </a:lnTo>
                <a:lnTo>
                  <a:pt x="0" y="23012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253997" y="6068314"/>
            <a:ext cx="1381252" cy="242823"/>
          </a:xfrm>
          <a:custGeom>
            <a:avLst/>
            <a:gdLst>
              <a:gd name="connsiteX0" fmla="*/ 6350 w 1381252"/>
              <a:gd name="connsiteY0" fmla="*/ 236473 h 242823"/>
              <a:gd name="connsiteX1" fmla="*/ 1374902 w 1381252"/>
              <a:gd name="connsiteY1" fmla="*/ 236473 h 242823"/>
              <a:gd name="connsiteX2" fmla="*/ 1374902 w 1381252"/>
              <a:gd name="connsiteY2" fmla="*/ 6350 h 242823"/>
              <a:gd name="connsiteX3" fmla="*/ 6350 w 1381252"/>
              <a:gd name="connsiteY3" fmla="*/ 6350 h 242823"/>
              <a:gd name="connsiteX4" fmla="*/ 6350 w 1381252"/>
              <a:gd name="connsiteY4" fmla="*/ 236473 h 242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1252" h="242823">
                <a:moveTo>
                  <a:pt x="6350" y="236473"/>
                </a:moveTo>
                <a:lnTo>
                  <a:pt x="1374902" y="236473"/>
                </a:lnTo>
                <a:lnTo>
                  <a:pt x="1374902" y="6350"/>
                </a:lnTo>
                <a:lnTo>
                  <a:pt x="6350" y="6350"/>
                </a:lnTo>
                <a:lnTo>
                  <a:pt x="6350" y="2364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57115" y="4724400"/>
            <a:ext cx="1367028" cy="1062228"/>
          </a:xfrm>
          <a:custGeom>
            <a:avLst/>
            <a:gdLst>
              <a:gd name="connsiteX0" fmla="*/ 0 w 1367028"/>
              <a:gd name="connsiteY0" fmla="*/ 1062228 h 1062228"/>
              <a:gd name="connsiteX1" fmla="*/ 1367028 w 1367028"/>
              <a:gd name="connsiteY1" fmla="*/ 1062228 h 1062228"/>
              <a:gd name="connsiteX2" fmla="*/ 1367028 w 1367028"/>
              <a:gd name="connsiteY2" fmla="*/ 0 h 1062228"/>
              <a:gd name="connsiteX3" fmla="*/ 0 w 1367028"/>
              <a:gd name="connsiteY3" fmla="*/ 0 h 1062228"/>
              <a:gd name="connsiteX4" fmla="*/ 0 w 1367028"/>
              <a:gd name="connsiteY4" fmla="*/ 1062228 h 106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7028" h="1062228">
                <a:moveTo>
                  <a:pt x="0" y="1062228"/>
                </a:moveTo>
                <a:lnTo>
                  <a:pt x="1367028" y="1062228"/>
                </a:lnTo>
                <a:lnTo>
                  <a:pt x="1367028" y="0"/>
                </a:lnTo>
                <a:lnTo>
                  <a:pt x="0" y="0"/>
                </a:lnTo>
                <a:lnTo>
                  <a:pt x="0" y="106222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50765" y="4718050"/>
            <a:ext cx="1379728" cy="1074928"/>
          </a:xfrm>
          <a:custGeom>
            <a:avLst/>
            <a:gdLst>
              <a:gd name="connsiteX0" fmla="*/ 6350 w 1379728"/>
              <a:gd name="connsiteY0" fmla="*/ 1068578 h 1074928"/>
              <a:gd name="connsiteX1" fmla="*/ 1373378 w 1379728"/>
              <a:gd name="connsiteY1" fmla="*/ 1068578 h 1074928"/>
              <a:gd name="connsiteX2" fmla="*/ 1373378 w 1379728"/>
              <a:gd name="connsiteY2" fmla="*/ 6350 h 1074928"/>
              <a:gd name="connsiteX3" fmla="*/ 6350 w 1379728"/>
              <a:gd name="connsiteY3" fmla="*/ 6350 h 1074928"/>
              <a:gd name="connsiteX4" fmla="*/ 6350 w 1379728"/>
              <a:gd name="connsiteY4" fmla="*/ 1068578 h 1074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9728" h="1074928">
                <a:moveTo>
                  <a:pt x="6350" y="1068578"/>
                </a:moveTo>
                <a:lnTo>
                  <a:pt x="1373378" y="1068578"/>
                </a:lnTo>
                <a:lnTo>
                  <a:pt x="1373378" y="6350"/>
                </a:lnTo>
                <a:lnTo>
                  <a:pt x="6350" y="6350"/>
                </a:lnTo>
                <a:lnTo>
                  <a:pt x="6350" y="1068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57115" y="5733288"/>
            <a:ext cx="1367028" cy="359664"/>
          </a:xfrm>
          <a:custGeom>
            <a:avLst/>
            <a:gdLst>
              <a:gd name="connsiteX0" fmla="*/ 0 w 1367028"/>
              <a:gd name="connsiteY0" fmla="*/ 359664 h 359664"/>
              <a:gd name="connsiteX1" fmla="*/ 1367028 w 1367028"/>
              <a:gd name="connsiteY1" fmla="*/ 359664 h 359664"/>
              <a:gd name="connsiteX2" fmla="*/ 1367028 w 1367028"/>
              <a:gd name="connsiteY2" fmla="*/ 0 h 359664"/>
              <a:gd name="connsiteX3" fmla="*/ 0 w 1367028"/>
              <a:gd name="connsiteY3" fmla="*/ 0 h 359664"/>
              <a:gd name="connsiteX4" fmla="*/ 0 w 1367028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7028" h="359664">
                <a:moveTo>
                  <a:pt x="0" y="359664"/>
                </a:moveTo>
                <a:lnTo>
                  <a:pt x="1367028" y="359664"/>
                </a:lnTo>
                <a:lnTo>
                  <a:pt x="1367028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350765" y="5726938"/>
            <a:ext cx="1379728" cy="372364"/>
          </a:xfrm>
          <a:custGeom>
            <a:avLst/>
            <a:gdLst>
              <a:gd name="connsiteX0" fmla="*/ 6350 w 1379728"/>
              <a:gd name="connsiteY0" fmla="*/ 366014 h 372364"/>
              <a:gd name="connsiteX1" fmla="*/ 1373378 w 1379728"/>
              <a:gd name="connsiteY1" fmla="*/ 366014 h 372364"/>
              <a:gd name="connsiteX2" fmla="*/ 1373378 w 1379728"/>
              <a:gd name="connsiteY2" fmla="*/ 6350 h 372364"/>
              <a:gd name="connsiteX3" fmla="*/ 6350 w 1379728"/>
              <a:gd name="connsiteY3" fmla="*/ 6350 h 372364"/>
              <a:gd name="connsiteX4" fmla="*/ 6350 w 1379728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9728" h="372364">
                <a:moveTo>
                  <a:pt x="6350" y="366014"/>
                </a:moveTo>
                <a:lnTo>
                  <a:pt x="1373378" y="366014"/>
                </a:lnTo>
                <a:lnTo>
                  <a:pt x="1373378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0" y="2095500"/>
            <a:ext cx="431800" cy="127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095500"/>
            <a:ext cx="495300" cy="127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0400" y="2832100"/>
            <a:ext cx="5473700" cy="3378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8900" y="139700"/>
            <a:ext cx="7886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컴파일이라고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통칭하지만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거침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90600" y="1574800"/>
            <a:ext cx="22606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413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linux\n");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sz="12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860800" y="1574800"/>
            <a:ext cx="22606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printf(char*,...);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400"/>
              </a:lnSpc>
              <a:tabLst>
                <a:tab pos="2540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linux\n");</a:t>
            </a:r>
          </a:p>
          <a:p>
            <a:pPr>
              <a:lnSpc>
                <a:spcPts val="14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400"/>
              </a:lnSpc>
              <a:tabLst>
                <a:tab pos="254000" algn="l"/>
              </a:tabLst>
            </a:pPr>
            <a:r>
              <a:rPr lang="en-US" altLang="zh-CN" sz="12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416300" y="19177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562100" y="11938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876800" y="11938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a.i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289300" y="11049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전처리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19900" y="1562100"/>
            <a:ext cx="11049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>
                <a:tab pos="165100" algn="l"/>
              </a:tabLst>
            </a:pP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main: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.LFB0: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.cfi_startproc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pushq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.cfi_def_cfa_offset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.cfi_offset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6,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-16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movq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%rsp,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.cfi_def_cfa_register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movl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$.LC0,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%edi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puts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movl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$0,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%eax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popq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7,</a:t>
            </a:r>
            <a:r>
              <a:rPr lang="en-US" altLang="zh-CN" sz="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6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172200" y="11049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컴파일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62700" y="19177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-S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816600" y="3073400"/>
            <a:ext cx="2120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a.s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346200" y="5651500"/>
            <a:ext cx="1066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554889e5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bf000000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00e80000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0000b800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0000005d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41600" y="56642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501900" y="4940300"/>
            <a:ext cx="876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begin.o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775200" y="61849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781300" y="3124200"/>
            <a:ext cx="2768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647700" algn="l"/>
                <a:tab pos="1663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  <a:tab pos="647700" algn="l"/>
                <a:tab pos="1663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어셈블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  <a:tab pos="647700" algn="l"/>
                <a:tab pos="1663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76200" algn="l"/>
                <a:tab pos="647700" algn="l"/>
                <a:tab pos="1663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554889e5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bf000000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445000" y="4940300"/>
            <a:ext cx="1066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00e80000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0000b800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0000005d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514600" y="64643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149600" y="6464300"/>
            <a:ext cx="1244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" y="177800"/>
            <a:ext cx="56642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  <a:p>
            <a:pPr>
              <a:lnSpc>
                <a:spcPts val="22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항목으로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테이블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형식</a:t>
            </a:r>
          </a:p>
          <a:p>
            <a:pPr>
              <a:lnSpc>
                <a:spcPts val="22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dirent{</a:t>
            </a:r>
          </a:p>
          <a:p>
            <a:pPr>
              <a:lnSpc>
                <a:spcPts val="22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ino_t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d_ino;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번호</a:t>
            </a:r>
          </a:p>
          <a:p>
            <a:pPr>
              <a:lnSpc>
                <a:spcPts val="22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d_name[NAME_MAX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1];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</a:p>
          <a:p>
            <a:pPr>
              <a:lnSpc>
                <a:spcPts val="22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</a:t>
            </a:r>
          </a:p>
          <a:p>
            <a:pPr>
              <a:lnSpc>
                <a:spcPts val="19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개방된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접근하는데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</a:t>
            </a:r>
          </a:p>
          <a:p>
            <a:pPr>
              <a:lnSpc>
                <a:spcPts val="1900"/>
              </a:lnSpc>
              <a:tabLst>
                <a:tab pos="101600" algn="l"/>
                <a:tab pos="355600" algn="l"/>
                <a:tab pos="571500" algn="l"/>
                <a:tab pos="7239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역할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910073" y="2346705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995673" y="2355850"/>
            <a:ext cx="850900" cy="393700"/>
          </a:xfrm>
          <a:custGeom>
            <a:avLst/>
            <a:gdLst>
              <a:gd name="connsiteX0" fmla="*/ 844550 w 850900"/>
              <a:gd name="connsiteY0" fmla="*/ 6350 h 393700"/>
              <a:gd name="connsiteX1" fmla="*/ 6350 w 8509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0" h="393700">
                <a:moveTo>
                  <a:pt x="8445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86273" y="2355850"/>
            <a:ext cx="927100" cy="393700"/>
          </a:xfrm>
          <a:custGeom>
            <a:avLst/>
            <a:gdLst>
              <a:gd name="connsiteX0" fmla="*/ 6350 w 927100"/>
              <a:gd name="connsiteY0" fmla="*/ 6350 h 393700"/>
              <a:gd name="connsiteX1" fmla="*/ 920750 w 927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7100" h="393700">
                <a:moveTo>
                  <a:pt x="6350" y="6350"/>
                </a:moveTo>
                <a:lnTo>
                  <a:pt x="920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43273" y="2965450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900173" y="42425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14573" y="42425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900173" y="44711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814573" y="44711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901698" y="46997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816098" y="4699761"/>
            <a:ext cx="1993899" cy="241300"/>
          </a:xfrm>
          <a:custGeom>
            <a:avLst/>
            <a:gdLst>
              <a:gd name="connsiteX0" fmla="*/ 6350 w 1993899"/>
              <a:gd name="connsiteY0" fmla="*/ 234950 h 241300"/>
              <a:gd name="connsiteX1" fmla="*/ 1987549 w 1993899"/>
              <a:gd name="connsiteY1" fmla="*/ 234950 h 241300"/>
              <a:gd name="connsiteX2" fmla="*/ 1987549 w 1993899"/>
              <a:gd name="connsiteY2" fmla="*/ 6350 h 241300"/>
              <a:gd name="connsiteX3" fmla="*/ 6350 w 1993899"/>
              <a:gd name="connsiteY3" fmla="*/ 6350 h 241300"/>
              <a:gd name="connsiteX4" fmla="*/ 6350 w 1993899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899" h="241300">
                <a:moveTo>
                  <a:pt x="6350" y="234950"/>
                </a:moveTo>
                <a:lnTo>
                  <a:pt x="1987549" y="234950"/>
                </a:lnTo>
                <a:lnTo>
                  <a:pt x="19875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01698" y="49283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16098" y="4928361"/>
            <a:ext cx="1993899" cy="241300"/>
          </a:xfrm>
          <a:custGeom>
            <a:avLst/>
            <a:gdLst>
              <a:gd name="connsiteX0" fmla="*/ 6350 w 1993899"/>
              <a:gd name="connsiteY0" fmla="*/ 234950 h 241300"/>
              <a:gd name="connsiteX1" fmla="*/ 1987549 w 1993899"/>
              <a:gd name="connsiteY1" fmla="*/ 234950 h 241300"/>
              <a:gd name="connsiteX2" fmla="*/ 1987549 w 1993899"/>
              <a:gd name="connsiteY2" fmla="*/ 6350 h 241300"/>
              <a:gd name="connsiteX3" fmla="*/ 6350 w 1993899"/>
              <a:gd name="connsiteY3" fmla="*/ 6350 h 241300"/>
              <a:gd name="connsiteX4" fmla="*/ 6350 w 1993899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899" h="241300">
                <a:moveTo>
                  <a:pt x="6350" y="234950"/>
                </a:moveTo>
                <a:lnTo>
                  <a:pt x="1987549" y="234950"/>
                </a:lnTo>
                <a:lnTo>
                  <a:pt x="19875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01698" y="51569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16098" y="5156961"/>
            <a:ext cx="1993899" cy="241300"/>
          </a:xfrm>
          <a:custGeom>
            <a:avLst/>
            <a:gdLst>
              <a:gd name="connsiteX0" fmla="*/ 6350 w 1993899"/>
              <a:gd name="connsiteY0" fmla="*/ 234950 h 241300"/>
              <a:gd name="connsiteX1" fmla="*/ 1987549 w 1993899"/>
              <a:gd name="connsiteY1" fmla="*/ 234950 h 241300"/>
              <a:gd name="connsiteX2" fmla="*/ 1987549 w 1993899"/>
              <a:gd name="connsiteY2" fmla="*/ 6350 h 241300"/>
              <a:gd name="connsiteX3" fmla="*/ 6350 w 1993899"/>
              <a:gd name="connsiteY3" fmla="*/ 6350 h 241300"/>
              <a:gd name="connsiteX4" fmla="*/ 6350 w 1993899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899" h="241300">
                <a:moveTo>
                  <a:pt x="6350" y="234950"/>
                </a:moveTo>
                <a:lnTo>
                  <a:pt x="1987549" y="234950"/>
                </a:lnTo>
                <a:lnTo>
                  <a:pt x="19875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557773" y="40139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472173" y="40139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557773" y="42425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472173" y="42425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559297" y="44711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473697" y="44711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557773" y="51569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472173" y="51569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557773" y="5385561"/>
            <a:ext cx="927100" cy="241300"/>
          </a:xfrm>
          <a:custGeom>
            <a:avLst/>
            <a:gdLst>
              <a:gd name="connsiteX0" fmla="*/ 6350 w 927100"/>
              <a:gd name="connsiteY0" fmla="*/ 234950 h 241300"/>
              <a:gd name="connsiteX1" fmla="*/ 920750 w 927100"/>
              <a:gd name="connsiteY1" fmla="*/ 234950 h 241300"/>
              <a:gd name="connsiteX2" fmla="*/ 920750 w 927100"/>
              <a:gd name="connsiteY2" fmla="*/ 6350 h 241300"/>
              <a:gd name="connsiteX3" fmla="*/ 6350 w 927100"/>
              <a:gd name="connsiteY3" fmla="*/ 6350 h 241300"/>
              <a:gd name="connsiteX4" fmla="*/ 6350 w 9271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241300">
                <a:moveTo>
                  <a:pt x="6350" y="234950"/>
                </a:moveTo>
                <a:lnTo>
                  <a:pt x="920750" y="234950"/>
                </a:lnTo>
                <a:lnTo>
                  <a:pt x="9207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472173" y="5385561"/>
            <a:ext cx="1993900" cy="241300"/>
          </a:xfrm>
          <a:custGeom>
            <a:avLst/>
            <a:gdLst>
              <a:gd name="connsiteX0" fmla="*/ 6350 w 1993900"/>
              <a:gd name="connsiteY0" fmla="*/ 234950 h 241300"/>
              <a:gd name="connsiteX1" fmla="*/ 1987550 w 1993900"/>
              <a:gd name="connsiteY1" fmla="*/ 234950 h 241300"/>
              <a:gd name="connsiteX2" fmla="*/ 1987550 w 1993900"/>
              <a:gd name="connsiteY2" fmla="*/ 6350 h 241300"/>
              <a:gd name="connsiteX3" fmla="*/ 6350 w 1993900"/>
              <a:gd name="connsiteY3" fmla="*/ 6350 h 241300"/>
              <a:gd name="connsiteX4" fmla="*/ 6350 w 19939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3900" h="241300">
                <a:moveTo>
                  <a:pt x="6350" y="234950"/>
                </a:moveTo>
                <a:lnTo>
                  <a:pt x="1987550" y="234950"/>
                </a:lnTo>
                <a:lnTo>
                  <a:pt x="19875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" y="63500"/>
            <a:ext cx="21463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016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622800" y="2171700"/>
            <a:ext cx="7239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556000" y="2794000"/>
            <a:ext cx="723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981200" y="4318000"/>
            <a:ext cx="330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222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333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933700" y="4318000"/>
            <a:ext cx="901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.\0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..\0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subdir1\0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993900" y="4991100"/>
            <a:ext cx="33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245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946400" y="49911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subdir2\0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981200" y="5219700"/>
            <a:ext cx="33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638800" y="4076700"/>
            <a:ext cx="33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591300" y="4076700"/>
            <a:ext cx="215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.\0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638800" y="4305300"/>
            <a:ext cx="330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222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91300" y="4305300"/>
            <a:ext cx="571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..\0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file2\0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591300" y="5219700"/>
            <a:ext cx="279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.\0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..\0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981200" y="4064000"/>
            <a:ext cx="1244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2806700"/>
            <a:ext cx="15621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562600" y="4978400"/>
            <a:ext cx="1562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Directory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subdir2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324100" y="5245100"/>
            <a:ext cx="17272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file1\0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0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현재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),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67200" y="5245100"/>
            <a:ext cx="1689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245</a:t>
            </a:r>
          </a:p>
          <a:p>
            <a:pPr>
              <a:lnSpc>
                <a:spcPts val="1800"/>
              </a:lnSpc>
              <a:tabLst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71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97750" y="3429000"/>
            <a:ext cx="7198360" cy="3306064"/>
          </a:xfrm>
          <a:custGeom>
            <a:avLst/>
            <a:gdLst>
              <a:gd name="connsiteX0" fmla="*/ 6350 w 7198360"/>
              <a:gd name="connsiteY0" fmla="*/ 3299714 h 3306064"/>
              <a:gd name="connsiteX1" fmla="*/ 7192010 w 7198360"/>
              <a:gd name="connsiteY1" fmla="*/ 3299714 h 3306064"/>
              <a:gd name="connsiteX2" fmla="*/ 7192010 w 7198360"/>
              <a:gd name="connsiteY2" fmla="*/ 6350 h 3306064"/>
              <a:gd name="connsiteX3" fmla="*/ 6350 w 7198360"/>
              <a:gd name="connsiteY3" fmla="*/ 6350 h 3306064"/>
              <a:gd name="connsiteX4" fmla="*/ 6350 w 7198360"/>
              <a:gd name="connsiteY4" fmla="*/ 3299714 h 3306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8360" h="3306064">
                <a:moveTo>
                  <a:pt x="6350" y="3299714"/>
                </a:moveTo>
                <a:lnTo>
                  <a:pt x="7192010" y="3299714"/>
                </a:lnTo>
                <a:lnTo>
                  <a:pt x="7192010" y="6350"/>
                </a:lnTo>
                <a:lnTo>
                  <a:pt x="6350" y="6350"/>
                </a:lnTo>
                <a:lnTo>
                  <a:pt x="6350" y="32997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494" y="122936"/>
            <a:ext cx="62865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opendir()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개방한다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readdir()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closedir()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&lt;dirent.h&gt;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*dp;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opendir(".");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readdir(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closedir(dp);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1168400" algn="l"/>
                <a:tab pos="1460500" algn="l"/>
                <a:tab pos="2374900" algn="l"/>
                <a:tab pos="3289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21282" y="1241805"/>
            <a:ext cx="7198360" cy="5028184"/>
          </a:xfrm>
          <a:custGeom>
            <a:avLst/>
            <a:gdLst>
              <a:gd name="connsiteX0" fmla="*/ 6350 w 7198360"/>
              <a:gd name="connsiteY0" fmla="*/ 5021834 h 5028184"/>
              <a:gd name="connsiteX1" fmla="*/ 7192010 w 7198360"/>
              <a:gd name="connsiteY1" fmla="*/ 5021834 h 5028184"/>
              <a:gd name="connsiteX2" fmla="*/ 7192010 w 7198360"/>
              <a:gd name="connsiteY2" fmla="*/ 6350 h 5028184"/>
              <a:gd name="connsiteX3" fmla="*/ 6350 w 7198360"/>
              <a:gd name="connsiteY3" fmla="*/ 6350 h 5028184"/>
              <a:gd name="connsiteX4" fmla="*/ 6350 w 7198360"/>
              <a:gd name="connsiteY4" fmla="*/ 5021834 h 5028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8360" h="5028184">
                <a:moveTo>
                  <a:pt x="6350" y="5021834"/>
                </a:moveTo>
                <a:lnTo>
                  <a:pt x="7192010" y="5021834"/>
                </a:lnTo>
                <a:lnTo>
                  <a:pt x="7192010" y="6350"/>
                </a:lnTo>
                <a:lnTo>
                  <a:pt x="6350" y="6350"/>
                </a:lnTo>
                <a:lnTo>
                  <a:pt x="6350" y="50218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38100"/>
            <a:ext cx="2425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78300" y="5461000"/>
            <a:ext cx="3937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순회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구현을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모듈화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28900" y="5499100"/>
            <a:ext cx="1219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my_ls(".");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14500" y="5969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14500" y="1079500"/>
            <a:ext cx="6070600" cy="449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&lt;dirent.h&gt;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*dp;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chdir(dname);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해당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이동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opendir(".");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현재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</a:t>
            </a:r>
          </a:p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readdir(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closedir(dp);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chdir("..");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이동</a:t>
            </a:r>
          </a:p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21282" y="1241805"/>
            <a:ext cx="7492491" cy="5275072"/>
          </a:xfrm>
          <a:custGeom>
            <a:avLst/>
            <a:gdLst>
              <a:gd name="connsiteX0" fmla="*/ 6350 w 7492491"/>
              <a:gd name="connsiteY0" fmla="*/ 5268722 h 5275072"/>
              <a:gd name="connsiteX1" fmla="*/ 7486141 w 7492491"/>
              <a:gd name="connsiteY1" fmla="*/ 5268722 h 5275072"/>
              <a:gd name="connsiteX2" fmla="*/ 7486141 w 7492491"/>
              <a:gd name="connsiteY2" fmla="*/ 6350 h 5275072"/>
              <a:gd name="connsiteX3" fmla="*/ 6350 w 7492491"/>
              <a:gd name="connsiteY3" fmla="*/ 6350 h 5275072"/>
              <a:gd name="connsiteX4" fmla="*/ 6350 w 7492491"/>
              <a:gd name="connsiteY4" fmla="*/ 5268722 h 5275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92491" h="5275072">
                <a:moveTo>
                  <a:pt x="6350" y="5268722"/>
                </a:moveTo>
                <a:lnTo>
                  <a:pt x="7486141" y="5268722"/>
                </a:lnTo>
                <a:lnTo>
                  <a:pt x="7486141" y="6350"/>
                </a:lnTo>
                <a:lnTo>
                  <a:pt x="6350" y="6350"/>
                </a:lnTo>
                <a:lnTo>
                  <a:pt x="6350" y="52687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38100"/>
            <a:ext cx="2425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14500" y="1117600"/>
            <a:ext cx="67945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dir_3.c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*dp;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chdir(dname);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opendir(".");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readdir(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lstat(p-&gt;d_name,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S_ISDIR(buf.st_mode)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strcmp(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strcmp(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".."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my_ls(p-&gt;d_name);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하위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재귀함수로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순회한다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8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closedir(dp);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chdir("..");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  <a:tab pos="2781300" algn="l"/>
                <a:tab pos="3225800" algn="l"/>
                <a:tab pos="3657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53997" y="1290574"/>
            <a:ext cx="8409940" cy="4845304"/>
          </a:xfrm>
          <a:custGeom>
            <a:avLst/>
            <a:gdLst>
              <a:gd name="connsiteX0" fmla="*/ 6350 w 8409940"/>
              <a:gd name="connsiteY0" fmla="*/ 4838954 h 4845304"/>
              <a:gd name="connsiteX1" fmla="*/ 8403590 w 8409940"/>
              <a:gd name="connsiteY1" fmla="*/ 4838954 h 4845304"/>
              <a:gd name="connsiteX2" fmla="*/ 8403590 w 8409940"/>
              <a:gd name="connsiteY2" fmla="*/ 6350 h 4845304"/>
              <a:gd name="connsiteX3" fmla="*/ 6350 w 8409940"/>
              <a:gd name="connsiteY3" fmla="*/ 6350 h 4845304"/>
              <a:gd name="connsiteX4" fmla="*/ 6350 w 8409940"/>
              <a:gd name="connsiteY4" fmla="*/ 4838954 h 4845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09940" h="4845304">
                <a:moveTo>
                  <a:pt x="6350" y="4838954"/>
                </a:moveTo>
                <a:lnTo>
                  <a:pt x="8403590" y="4838954"/>
                </a:lnTo>
                <a:lnTo>
                  <a:pt x="8403590" y="6350"/>
                </a:lnTo>
                <a:lnTo>
                  <a:pt x="6350" y="6350"/>
                </a:lnTo>
                <a:lnTo>
                  <a:pt x="6350" y="48389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38100"/>
            <a:ext cx="2425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순회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200" y="1460500"/>
            <a:ext cx="43815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914400" algn="l"/>
                <a:tab pos="1828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*dname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*dp;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chdir(dname);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opendir(".");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dname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readdir(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6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printf("\n");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rewinddir(dp);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60600" y="3937000"/>
            <a:ext cx="2451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readdir(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03800" y="39370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75000" y="4165600"/>
            <a:ext cx="2552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lstat(p-&gt;d_name,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&amp;buf);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S_ISDIR(buf.st_mode)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832600" y="4368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68700" y="4584700"/>
            <a:ext cx="5803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strcmp(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strcmp(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p-&gt;d_name,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".."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6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my_ls(p-&gt;d_name);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60600" y="5029200"/>
            <a:ext cx="1270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closedir(dp);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chdir("..");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46200" y="58547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70000" y="939800"/>
            <a:ext cx="876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dir_4.c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00300" y="914400"/>
            <a:ext cx="406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화면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출력과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재귀호출을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분리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508425-161A-4758-907C-FE2A716D71F1}"/>
              </a:ext>
            </a:extLst>
          </p:cNvPr>
          <p:cNvSpPr/>
          <p:nvPr/>
        </p:nvSpPr>
        <p:spPr>
          <a:xfrm>
            <a:off x="2260600" y="3657600"/>
            <a:ext cx="914400" cy="21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2033" y="1263141"/>
            <a:ext cx="7195311" cy="4782820"/>
          </a:xfrm>
          <a:custGeom>
            <a:avLst/>
            <a:gdLst>
              <a:gd name="connsiteX0" fmla="*/ 6350 w 7195311"/>
              <a:gd name="connsiteY0" fmla="*/ 4776469 h 4782820"/>
              <a:gd name="connsiteX1" fmla="*/ 7188961 w 7195311"/>
              <a:gd name="connsiteY1" fmla="*/ 4776469 h 4782820"/>
              <a:gd name="connsiteX2" fmla="*/ 7188961 w 7195311"/>
              <a:gd name="connsiteY2" fmla="*/ 6350 h 4782820"/>
              <a:gd name="connsiteX3" fmla="*/ 6350 w 7195311"/>
              <a:gd name="connsiteY3" fmla="*/ 6350 h 4782820"/>
              <a:gd name="connsiteX4" fmla="*/ 6350 w 7195311"/>
              <a:gd name="connsiteY4" fmla="*/ 4776469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5311" h="4782820">
                <a:moveTo>
                  <a:pt x="6350" y="4776469"/>
                </a:moveTo>
                <a:lnTo>
                  <a:pt x="7188961" y="4776469"/>
                </a:lnTo>
                <a:lnTo>
                  <a:pt x="7188961" y="6350"/>
                </a:lnTo>
                <a:lnTo>
                  <a:pt x="6350" y="6350"/>
                </a:lnTo>
                <a:lnTo>
                  <a:pt x="6350" y="47764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2900" y="50800"/>
            <a:ext cx="1816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getopt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" y="825500"/>
            <a:ext cx="78613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0" algn="l"/>
                <a:tab pos="23114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LIST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RECUR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flag=0;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getopt(argc,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"liRa"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397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67100" y="4279900"/>
            <a:ext cx="1104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switch(ch)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10300" y="42799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81500" y="4559300"/>
            <a:ext cx="3441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'l':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LIST;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'i':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'R':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RECUR;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ALL;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67100" y="54991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52700" y="57531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266" y="1636522"/>
            <a:ext cx="7195311" cy="1829307"/>
          </a:xfrm>
          <a:custGeom>
            <a:avLst/>
            <a:gdLst>
              <a:gd name="connsiteX0" fmla="*/ 6350 w 7195311"/>
              <a:gd name="connsiteY0" fmla="*/ 1822957 h 1829307"/>
              <a:gd name="connsiteX1" fmla="*/ 7188962 w 7195311"/>
              <a:gd name="connsiteY1" fmla="*/ 1822957 h 1829307"/>
              <a:gd name="connsiteX2" fmla="*/ 7188962 w 7195311"/>
              <a:gd name="connsiteY2" fmla="*/ 6350 h 1829307"/>
              <a:gd name="connsiteX3" fmla="*/ 6350 w 7195311"/>
              <a:gd name="connsiteY3" fmla="*/ 6350 h 1829307"/>
              <a:gd name="connsiteX4" fmla="*/ 6350 w 7195311"/>
              <a:gd name="connsiteY4" fmla="*/ 1822957 h 1829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5311" h="1829307">
                <a:moveTo>
                  <a:pt x="6350" y="1822957"/>
                </a:moveTo>
                <a:lnTo>
                  <a:pt x="7188962" y="1822957"/>
                </a:lnTo>
                <a:lnTo>
                  <a:pt x="7188962" y="6350"/>
                </a:lnTo>
                <a:lnTo>
                  <a:pt x="6350" y="6350"/>
                </a:lnTo>
                <a:lnTo>
                  <a:pt x="6350" y="18229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" y="63500"/>
            <a:ext cx="19304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getopt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016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02100" y="1752600"/>
            <a:ext cx="2438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printf("l\n");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printf("i\n");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RECUR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printf("R\n");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printf("a\n");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2900" y="1765300"/>
            <a:ext cx="1104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68500" y="2946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" y="63500"/>
            <a:ext cx="3340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User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비트의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38200" y="2082800"/>
            <a:ext cx="8297143" cy="343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퍼미션의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일반적인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룰상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유저는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자신의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패스워드를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바꿀수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없다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User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이용하면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가능하다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linux123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md5("$6",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"linux123"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$6$UXqokE00$RfNOuaLC9Gohf.iulm0XbYcq16XoviQwWpwKtx1krEgokwFvdRrGlJYRq...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dirty="0"/>
              <a:t>			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Real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Effective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dirty="0"/>
              <a:t>				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bit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38100" algn="l"/>
                <a:tab pos="101600" algn="l"/>
                <a:tab pos="139700" algn="l"/>
                <a:tab pos="152400" algn="l"/>
              </a:tabLst>
            </a:pPr>
            <a:r>
              <a:rPr lang="en-US" altLang="zh-CN" dirty="0"/>
              <a:t>			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Owner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Effective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949EF09-E1F3-43C1-AC23-95C9F88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4" y="1143000"/>
            <a:ext cx="6553200" cy="106854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ABEE04-4FC2-4CE4-8FCE-3D6D1B863D52}"/>
              </a:ext>
            </a:extLst>
          </p:cNvPr>
          <p:cNvSpPr txBox="1"/>
          <p:nvPr/>
        </p:nvSpPr>
        <p:spPr>
          <a:xfrm>
            <a:off x="3086894" y="5992225"/>
            <a:ext cx="684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Set User ID</a:t>
            </a:r>
            <a:r>
              <a:rPr lang="ko-KR" altLang="en-US" b="1" dirty="0">
                <a:solidFill>
                  <a:srgbClr val="FF0000"/>
                </a:solidFill>
              </a:rPr>
              <a:t>가 설정 돼있으면 </a:t>
            </a:r>
            <a:r>
              <a:rPr lang="en-US" altLang="ko-KR" b="1" dirty="0">
                <a:solidFill>
                  <a:srgbClr val="FF0000"/>
                </a:solidFill>
              </a:rPr>
              <a:t>owner </a:t>
            </a:r>
            <a:r>
              <a:rPr lang="ko-KR" altLang="en-US" b="1" dirty="0">
                <a:solidFill>
                  <a:srgbClr val="FF0000"/>
                </a:solidFill>
              </a:rPr>
              <a:t>권한으로 프로세스를 실행한다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555B65-6889-4585-BEA2-2170BC9F6381}"/>
              </a:ext>
            </a:extLst>
          </p:cNvPr>
          <p:cNvSpPr txBox="1"/>
          <p:nvPr/>
        </p:nvSpPr>
        <p:spPr>
          <a:xfrm>
            <a:off x="8098363" y="4038600"/>
            <a:ext cx="1237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/shadow</a:t>
            </a:r>
            <a:endParaRPr lang="ko-KR" altLang="en-US" sz="1600" dirty="0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BC77514-5079-4AE7-91F2-FB7FCA240190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7811297" y="4038603"/>
            <a:ext cx="287067" cy="169275"/>
          </a:xfrm>
          <a:prstGeom prst="bentConnector3">
            <a:avLst>
              <a:gd name="adj1" fmla="val 99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3DC8EF-A244-4524-84AD-CA06406595A7}"/>
              </a:ext>
            </a:extLst>
          </p:cNvPr>
          <p:cNvSpPr/>
          <p:nvPr/>
        </p:nvSpPr>
        <p:spPr>
          <a:xfrm>
            <a:off x="2629694" y="327660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825243-BE40-45D0-8F83-0022357079E2}"/>
              </a:ext>
            </a:extLst>
          </p:cNvPr>
          <p:cNvSpPr/>
          <p:nvPr/>
        </p:nvSpPr>
        <p:spPr>
          <a:xfrm>
            <a:off x="877020" y="3798654"/>
            <a:ext cx="287068" cy="239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B64396-FD9B-4D04-B73C-341DB989B160}"/>
              </a:ext>
            </a:extLst>
          </p:cNvPr>
          <p:cNvSpPr txBox="1"/>
          <p:nvPr/>
        </p:nvSpPr>
        <p:spPr>
          <a:xfrm>
            <a:off x="5668830" y="470923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passwd</a:t>
            </a:r>
            <a:r>
              <a:rPr lang="ko-KR" altLang="en-US" dirty="0"/>
              <a:t>에 </a:t>
            </a:r>
            <a:r>
              <a:rPr lang="en-US" altLang="ko-KR" dirty="0"/>
              <a:t>“Set User ID bit”</a:t>
            </a:r>
            <a:r>
              <a:rPr lang="ko-KR" altLang="en-US" dirty="0"/>
              <a:t>가 설정되어 있어 일반 유저도 </a:t>
            </a:r>
            <a:r>
              <a:rPr lang="en-US" altLang="ko-KR" dirty="0"/>
              <a:t>root </a:t>
            </a:r>
            <a:r>
              <a:rPr lang="ko-KR" altLang="en-US" dirty="0"/>
              <a:t>권한으로 실행하게 되고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/shadow RW </a:t>
            </a:r>
            <a:r>
              <a:rPr lang="ko-KR" altLang="en-US" dirty="0"/>
              <a:t>가능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43989" y="1453133"/>
            <a:ext cx="374904" cy="487680"/>
          </a:xfrm>
          <a:custGeom>
            <a:avLst/>
            <a:gdLst>
              <a:gd name="connsiteX0" fmla="*/ 0 w 374904"/>
              <a:gd name="connsiteY0" fmla="*/ 487680 h 487680"/>
              <a:gd name="connsiteX1" fmla="*/ 374904 w 374904"/>
              <a:gd name="connsiteY1" fmla="*/ 487680 h 487680"/>
              <a:gd name="connsiteX2" fmla="*/ 374904 w 374904"/>
              <a:gd name="connsiteY2" fmla="*/ 0 h 487680"/>
              <a:gd name="connsiteX3" fmla="*/ 0 w 374904"/>
              <a:gd name="connsiteY3" fmla="*/ 0 h 487680"/>
              <a:gd name="connsiteX4" fmla="*/ 0 w 374904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4" h="487680">
                <a:moveTo>
                  <a:pt x="0" y="487680"/>
                </a:moveTo>
                <a:lnTo>
                  <a:pt x="374904" y="487680"/>
                </a:lnTo>
                <a:lnTo>
                  <a:pt x="374904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31036" y="1440180"/>
            <a:ext cx="400812" cy="513588"/>
          </a:xfrm>
          <a:custGeom>
            <a:avLst/>
            <a:gdLst>
              <a:gd name="connsiteX0" fmla="*/ 12953 w 400812"/>
              <a:gd name="connsiteY0" fmla="*/ 500634 h 513588"/>
              <a:gd name="connsiteX1" fmla="*/ 387858 w 400812"/>
              <a:gd name="connsiteY1" fmla="*/ 500634 h 513588"/>
              <a:gd name="connsiteX2" fmla="*/ 387858 w 400812"/>
              <a:gd name="connsiteY2" fmla="*/ 12953 h 513588"/>
              <a:gd name="connsiteX3" fmla="*/ 12953 w 400812"/>
              <a:gd name="connsiteY3" fmla="*/ 12953 h 513588"/>
              <a:gd name="connsiteX4" fmla="*/ 12953 w 400812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2" h="513588">
                <a:moveTo>
                  <a:pt x="12953" y="500634"/>
                </a:moveTo>
                <a:lnTo>
                  <a:pt x="387858" y="500634"/>
                </a:lnTo>
                <a:lnTo>
                  <a:pt x="387858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18894" y="1453133"/>
            <a:ext cx="373379" cy="487680"/>
          </a:xfrm>
          <a:custGeom>
            <a:avLst/>
            <a:gdLst>
              <a:gd name="connsiteX0" fmla="*/ 0 w 373379"/>
              <a:gd name="connsiteY0" fmla="*/ 487680 h 487680"/>
              <a:gd name="connsiteX1" fmla="*/ 373379 w 373379"/>
              <a:gd name="connsiteY1" fmla="*/ 487680 h 487680"/>
              <a:gd name="connsiteX2" fmla="*/ 373379 w 373379"/>
              <a:gd name="connsiteY2" fmla="*/ 0 h 487680"/>
              <a:gd name="connsiteX3" fmla="*/ 0 w 373379"/>
              <a:gd name="connsiteY3" fmla="*/ 0 h 487680"/>
              <a:gd name="connsiteX4" fmla="*/ 0 w 373379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79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05939" y="1440180"/>
            <a:ext cx="399287" cy="513588"/>
          </a:xfrm>
          <a:custGeom>
            <a:avLst/>
            <a:gdLst>
              <a:gd name="connsiteX0" fmla="*/ 12954 w 399287"/>
              <a:gd name="connsiteY0" fmla="*/ 500634 h 513588"/>
              <a:gd name="connsiteX1" fmla="*/ 386333 w 399287"/>
              <a:gd name="connsiteY1" fmla="*/ 500634 h 513588"/>
              <a:gd name="connsiteX2" fmla="*/ 386333 w 399287"/>
              <a:gd name="connsiteY2" fmla="*/ 12953 h 513588"/>
              <a:gd name="connsiteX3" fmla="*/ 12954 w 399287"/>
              <a:gd name="connsiteY3" fmla="*/ 12953 h 513588"/>
              <a:gd name="connsiteX4" fmla="*/ 12954 w 399287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513588">
                <a:moveTo>
                  <a:pt x="12954" y="500634"/>
                </a:moveTo>
                <a:lnTo>
                  <a:pt x="386333" y="500634"/>
                </a:lnTo>
                <a:lnTo>
                  <a:pt x="386333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99894" y="1453133"/>
            <a:ext cx="373379" cy="487680"/>
          </a:xfrm>
          <a:custGeom>
            <a:avLst/>
            <a:gdLst>
              <a:gd name="connsiteX0" fmla="*/ 0 w 373379"/>
              <a:gd name="connsiteY0" fmla="*/ 487680 h 487680"/>
              <a:gd name="connsiteX1" fmla="*/ 373379 w 373379"/>
              <a:gd name="connsiteY1" fmla="*/ 487680 h 487680"/>
              <a:gd name="connsiteX2" fmla="*/ 373379 w 373379"/>
              <a:gd name="connsiteY2" fmla="*/ 0 h 487680"/>
              <a:gd name="connsiteX3" fmla="*/ 0 w 373379"/>
              <a:gd name="connsiteY3" fmla="*/ 0 h 487680"/>
              <a:gd name="connsiteX4" fmla="*/ 0 w 373379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79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86939" y="1440180"/>
            <a:ext cx="399287" cy="513588"/>
          </a:xfrm>
          <a:custGeom>
            <a:avLst/>
            <a:gdLst>
              <a:gd name="connsiteX0" fmla="*/ 12954 w 399287"/>
              <a:gd name="connsiteY0" fmla="*/ 500634 h 513588"/>
              <a:gd name="connsiteX1" fmla="*/ 386333 w 399287"/>
              <a:gd name="connsiteY1" fmla="*/ 500634 h 513588"/>
              <a:gd name="connsiteX2" fmla="*/ 386333 w 399287"/>
              <a:gd name="connsiteY2" fmla="*/ 12953 h 513588"/>
              <a:gd name="connsiteX3" fmla="*/ 12954 w 399287"/>
              <a:gd name="connsiteY3" fmla="*/ 12953 h 513588"/>
              <a:gd name="connsiteX4" fmla="*/ 12954 w 399287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513588">
                <a:moveTo>
                  <a:pt x="12954" y="500634"/>
                </a:moveTo>
                <a:lnTo>
                  <a:pt x="386333" y="500634"/>
                </a:lnTo>
                <a:lnTo>
                  <a:pt x="386333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79370" y="1453133"/>
            <a:ext cx="373379" cy="487680"/>
          </a:xfrm>
          <a:custGeom>
            <a:avLst/>
            <a:gdLst>
              <a:gd name="connsiteX0" fmla="*/ 0 w 373379"/>
              <a:gd name="connsiteY0" fmla="*/ 487680 h 487680"/>
              <a:gd name="connsiteX1" fmla="*/ 373379 w 373379"/>
              <a:gd name="connsiteY1" fmla="*/ 487680 h 487680"/>
              <a:gd name="connsiteX2" fmla="*/ 373379 w 373379"/>
              <a:gd name="connsiteY2" fmla="*/ 0 h 487680"/>
              <a:gd name="connsiteX3" fmla="*/ 0 w 373379"/>
              <a:gd name="connsiteY3" fmla="*/ 0 h 487680"/>
              <a:gd name="connsiteX4" fmla="*/ 0 w 373379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79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66416" y="1440180"/>
            <a:ext cx="399287" cy="513588"/>
          </a:xfrm>
          <a:custGeom>
            <a:avLst/>
            <a:gdLst>
              <a:gd name="connsiteX0" fmla="*/ 12954 w 399287"/>
              <a:gd name="connsiteY0" fmla="*/ 500634 h 513588"/>
              <a:gd name="connsiteX1" fmla="*/ 386333 w 399287"/>
              <a:gd name="connsiteY1" fmla="*/ 500634 h 513588"/>
              <a:gd name="connsiteX2" fmla="*/ 386333 w 399287"/>
              <a:gd name="connsiteY2" fmla="*/ 12953 h 513588"/>
              <a:gd name="connsiteX3" fmla="*/ 12954 w 399287"/>
              <a:gd name="connsiteY3" fmla="*/ 12953 h 513588"/>
              <a:gd name="connsiteX4" fmla="*/ 12954 w 399287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513588">
                <a:moveTo>
                  <a:pt x="12954" y="500634"/>
                </a:moveTo>
                <a:lnTo>
                  <a:pt x="386333" y="500634"/>
                </a:lnTo>
                <a:lnTo>
                  <a:pt x="386333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58845" y="1453133"/>
            <a:ext cx="374904" cy="487680"/>
          </a:xfrm>
          <a:custGeom>
            <a:avLst/>
            <a:gdLst>
              <a:gd name="connsiteX0" fmla="*/ 0 w 374904"/>
              <a:gd name="connsiteY0" fmla="*/ 487680 h 487680"/>
              <a:gd name="connsiteX1" fmla="*/ 374904 w 374904"/>
              <a:gd name="connsiteY1" fmla="*/ 487680 h 487680"/>
              <a:gd name="connsiteX2" fmla="*/ 374904 w 374904"/>
              <a:gd name="connsiteY2" fmla="*/ 0 h 487680"/>
              <a:gd name="connsiteX3" fmla="*/ 0 w 374904"/>
              <a:gd name="connsiteY3" fmla="*/ 0 h 487680"/>
              <a:gd name="connsiteX4" fmla="*/ 0 w 374904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4" h="487680">
                <a:moveTo>
                  <a:pt x="0" y="487680"/>
                </a:moveTo>
                <a:lnTo>
                  <a:pt x="374904" y="487680"/>
                </a:lnTo>
                <a:lnTo>
                  <a:pt x="374904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945891" y="1440180"/>
            <a:ext cx="400812" cy="513588"/>
          </a:xfrm>
          <a:custGeom>
            <a:avLst/>
            <a:gdLst>
              <a:gd name="connsiteX0" fmla="*/ 12954 w 400812"/>
              <a:gd name="connsiteY0" fmla="*/ 500634 h 513588"/>
              <a:gd name="connsiteX1" fmla="*/ 387858 w 400812"/>
              <a:gd name="connsiteY1" fmla="*/ 500634 h 513588"/>
              <a:gd name="connsiteX2" fmla="*/ 387858 w 400812"/>
              <a:gd name="connsiteY2" fmla="*/ 12953 h 513588"/>
              <a:gd name="connsiteX3" fmla="*/ 12954 w 400812"/>
              <a:gd name="connsiteY3" fmla="*/ 12953 h 513588"/>
              <a:gd name="connsiteX4" fmla="*/ 12954 w 400812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2" h="513588">
                <a:moveTo>
                  <a:pt x="12954" y="500634"/>
                </a:moveTo>
                <a:lnTo>
                  <a:pt x="387858" y="500634"/>
                </a:lnTo>
                <a:lnTo>
                  <a:pt x="387858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39846" y="1453133"/>
            <a:ext cx="374903" cy="487680"/>
          </a:xfrm>
          <a:custGeom>
            <a:avLst/>
            <a:gdLst>
              <a:gd name="connsiteX0" fmla="*/ 0 w 374903"/>
              <a:gd name="connsiteY0" fmla="*/ 487680 h 487680"/>
              <a:gd name="connsiteX1" fmla="*/ 374903 w 374903"/>
              <a:gd name="connsiteY1" fmla="*/ 487680 h 487680"/>
              <a:gd name="connsiteX2" fmla="*/ 374903 w 374903"/>
              <a:gd name="connsiteY2" fmla="*/ 0 h 487680"/>
              <a:gd name="connsiteX3" fmla="*/ 0 w 374903"/>
              <a:gd name="connsiteY3" fmla="*/ 0 h 487680"/>
              <a:gd name="connsiteX4" fmla="*/ 0 w 374903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3" h="487680">
                <a:moveTo>
                  <a:pt x="0" y="487680"/>
                </a:moveTo>
                <a:lnTo>
                  <a:pt x="374903" y="487680"/>
                </a:lnTo>
                <a:lnTo>
                  <a:pt x="374903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326892" y="1440180"/>
            <a:ext cx="400811" cy="513588"/>
          </a:xfrm>
          <a:custGeom>
            <a:avLst/>
            <a:gdLst>
              <a:gd name="connsiteX0" fmla="*/ 12953 w 400811"/>
              <a:gd name="connsiteY0" fmla="*/ 500634 h 513588"/>
              <a:gd name="connsiteX1" fmla="*/ 387857 w 400811"/>
              <a:gd name="connsiteY1" fmla="*/ 500634 h 513588"/>
              <a:gd name="connsiteX2" fmla="*/ 387857 w 400811"/>
              <a:gd name="connsiteY2" fmla="*/ 12953 h 513588"/>
              <a:gd name="connsiteX3" fmla="*/ 12953 w 400811"/>
              <a:gd name="connsiteY3" fmla="*/ 12953 h 513588"/>
              <a:gd name="connsiteX4" fmla="*/ 12953 w 400811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1" h="513588">
                <a:moveTo>
                  <a:pt x="12953" y="500634"/>
                </a:moveTo>
                <a:lnTo>
                  <a:pt x="387857" y="500634"/>
                </a:lnTo>
                <a:lnTo>
                  <a:pt x="387857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20846" y="1453133"/>
            <a:ext cx="373379" cy="487680"/>
          </a:xfrm>
          <a:custGeom>
            <a:avLst/>
            <a:gdLst>
              <a:gd name="connsiteX0" fmla="*/ 0 w 373379"/>
              <a:gd name="connsiteY0" fmla="*/ 487680 h 487680"/>
              <a:gd name="connsiteX1" fmla="*/ 373379 w 373379"/>
              <a:gd name="connsiteY1" fmla="*/ 487680 h 487680"/>
              <a:gd name="connsiteX2" fmla="*/ 373379 w 373379"/>
              <a:gd name="connsiteY2" fmla="*/ 0 h 487680"/>
              <a:gd name="connsiteX3" fmla="*/ 0 w 373379"/>
              <a:gd name="connsiteY3" fmla="*/ 0 h 487680"/>
              <a:gd name="connsiteX4" fmla="*/ 0 w 373379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79" h="487680">
                <a:moveTo>
                  <a:pt x="0" y="487680"/>
                </a:moveTo>
                <a:lnTo>
                  <a:pt x="373379" y="487680"/>
                </a:lnTo>
                <a:lnTo>
                  <a:pt x="373379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07892" y="1440180"/>
            <a:ext cx="399287" cy="513588"/>
          </a:xfrm>
          <a:custGeom>
            <a:avLst/>
            <a:gdLst>
              <a:gd name="connsiteX0" fmla="*/ 12953 w 399287"/>
              <a:gd name="connsiteY0" fmla="*/ 500634 h 513588"/>
              <a:gd name="connsiteX1" fmla="*/ 386333 w 399287"/>
              <a:gd name="connsiteY1" fmla="*/ 500634 h 513588"/>
              <a:gd name="connsiteX2" fmla="*/ 386333 w 399287"/>
              <a:gd name="connsiteY2" fmla="*/ 12953 h 513588"/>
              <a:gd name="connsiteX3" fmla="*/ 12953 w 399287"/>
              <a:gd name="connsiteY3" fmla="*/ 12953 h 513588"/>
              <a:gd name="connsiteX4" fmla="*/ 12953 w 399287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513588">
                <a:moveTo>
                  <a:pt x="12953" y="500634"/>
                </a:moveTo>
                <a:lnTo>
                  <a:pt x="386333" y="500634"/>
                </a:lnTo>
                <a:lnTo>
                  <a:pt x="386333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00321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87367" y="1440180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3 w 399288"/>
              <a:gd name="connsiteY3" fmla="*/ 12953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81321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68367" y="1440180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3 w 399288"/>
              <a:gd name="connsiteY3" fmla="*/ 12953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862321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849367" y="1440180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3 w 399288"/>
              <a:gd name="connsiteY3" fmla="*/ 12953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241797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28844" y="1440180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3 w 399288"/>
              <a:gd name="connsiteY3" fmla="*/ 12953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621273" y="1453133"/>
            <a:ext cx="374904" cy="487680"/>
          </a:xfrm>
          <a:custGeom>
            <a:avLst/>
            <a:gdLst>
              <a:gd name="connsiteX0" fmla="*/ 0 w 374904"/>
              <a:gd name="connsiteY0" fmla="*/ 487680 h 487680"/>
              <a:gd name="connsiteX1" fmla="*/ 374904 w 374904"/>
              <a:gd name="connsiteY1" fmla="*/ 487680 h 487680"/>
              <a:gd name="connsiteX2" fmla="*/ 374904 w 374904"/>
              <a:gd name="connsiteY2" fmla="*/ 0 h 487680"/>
              <a:gd name="connsiteX3" fmla="*/ 0 w 374904"/>
              <a:gd name="connsiteY3" fmla="*/ 0 h 487680"/>
              <a:gd name="connsiteX4" fmla="*/ 0 w 374904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4" h="487680">
                <a:moveTo>
                  <a:pt x="0" y="487680"/>
                </a:moveTo>
                <a:lnTo>
                  <a:pt x="374904" y="487680"/>
                </a:lnTo>
                <a:lnTo>
                  <a:pt x="374904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608320" y="1440180"/>
            <a:ext cx="400812" cy="513588"/>
          </a:xfrm>
          <a:custGeom>
            <a:avLst/>
            <a:gdLst>
              <a:gd name="connsiteX0" fmla="*/ 12953 w 400812"/>
              <a:gd name="connsiteY0" fmla="*/ 500634 h 513588"/>
              <a:gd name="connsiteX1" fmla="*/ 387858 w 400812"/>
              <a:gd name="connsiteY1" fmla="*/ 500634 h 513588"/>
              <a:gd name="connsiteX2" fmla="*/ 387858 w 400812"/>
              <a:gd name="connsiteY2" fmla="*/ 12953 h 513588"/>
              <a:gd name="connsiteX3" fmla="*/ 12953 w 400812"/>
              <a:gd name="connsiteY3" fmla="*/ 12953 h 513588"/>
              <a:gd name="connsiteX4" fmla="*/ 12953 w 400812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2" h="513588">
                <a:moveTo>
                  <a:pt x="12953" y="500634"/>
                </a:moveTo>
                <a:lnTo>
                  <a:pt x="387858" y="500634"/>
                </a:lnTo>
                <a:lnTo>
                  <a:pt x="387858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002273" y="1453133"/>
            <a:ext cx="374904" cy="487680"/>
          </a:xfrm>
          <a:custGeom>
            <a:avLst/>
            <a:gdLst>
              <a:gd name="connsiteX0" fmla="*/ 0 w 374904"/>
              <a:gd name="connsiteY0" fmla="*/ 487680 h 487680"/>
              <a:gd name="connsiteX1" fmla="*/ 374904 w 374904"/>
              <a:gd name="connsiteY1" fmla="*/ 487680 h 487680"/>
              <a:gd name="connsiteX2" fmla="*/ 374904 w 374904"/>
              <a:gd name="connsiteY2" fmla="*/ 0 h 487680"/>
              <a:gd name="connsiteX3" fmla="*/ 0 w 374904"/>
              <a:gd name="connsiteY3" fmla="*/ 0 h 487680"/>
              <a:gd name="connsiteX4" fmla="*/ 0 w 374904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904" h="487680">
                <a:moveTo>
                  <a:pt x="0" y="487680"/>
                </a:moveTo>
                <a:lnTo>
                  <a:pt x="374904" y="487680"/>
                </a:lnTo>
                <a:lnTo>
                  <a:pt x="374904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989320" y="1440180"/>
            <a:ext cx="400812" cy="513588"/>
          </a:xfrm>
          <a:custGeom>
            <a:avLst/>
            <a:gdLst>
              <a:gd name="connsiteX0" fmla="*/ 12953 w 400812"/>
              <a:gd name="connsiteY0" fmla="*/ 500634 h 513588"/>
              <a:gd name="connsiteX1" fmla="*/ 387858 w 400812"/>
              <a:gd name="connsiteY1" fmla="*/ 500634 h 513588"/>
              <a:gd name="connsiteX2" fmla="*/ 387858 w 400812"/>
              <a:gd name="connsiteY2" fmla="*/ 12953 h 513588"/>
              <a:gd name="connsiteX3" fmla="*/ 12953 w 400812"/>
              <a:gd name="connsiteY3" fmla="*/ 12953 h 513588"/>
              <a:gd name="connsiteX4" fmla="*/ 12953 w 400812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812" h="513588">
                <a:moveTo>
                  <a:pt x="12953" y="500634"/>
                </a:moveTo>
                <a:lnTo>
                  <a:pt x="387858" y="500634"/>
                </a:lnTo>
                <a:lnTo>
                  <a:pt x="387858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383273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370320" y="1440180"/>
            <a:ext cx="399288" cy="513588"/>
          </a:xfrm>
          <a:custGeom>
            <a:avLst/>
            <a:gdLst>
              <a:gd name="connsiteX0" fmla="*/ 12953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3 w 399288"/>
              <a:gd name="connsiteY3" fmla="*/ 12953 h 513588"/>
              <a:gd name="connsiteX4" fmla="*/ 12953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3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3" y="12953"/>
                </a:lnTo>
                <a:lnTo>
                  <a:pt x="12953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762750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749795" y="1440180"/>
            <a:ext cx="399288" cy="513588"/>
          </a:xfrm>
          <a:custGeom>
            <a:avLst/>
            <a:gdLst>
              <a:gd name="connsiteX0" fmla="*/ 12954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4 w 399288"/>
              <a:gd name="connsiteY3" fmla="*/ 12953 h 513588"/>
              <a:gd name="connsiteX4" fmla="*/ 12954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4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143750" y="1453133"/>
            <a:ext cx="373380" cy="487680"/>
          </a:xfrm>
          <a:custGeom>
            <a:avLst/>
            <a:gdLst>
              <a:gd name="connsiteX0" fmla="*/ 0 w 373380"/>
              <a:gd name="connsiteY0" fmla="*/ 487680 h 487680"/>
              <a:gd name="connsiteX1" fmla="*/ 373380 w 373380"/>
              <a:gd name="connsiteY1" fmla="*/ 487680 h 487680"/>
              <a:gd name="connsiteX2" fmla="*/ 373380 w 373380"/>
              <a:gd name="connsiteY2" fmla="*/ 0 h 487680"/>
              <a:gd name="connsiteX3" fmla="*/ 0 w 373380"/>
              <a:gd name="connsiteY3" fmla="*/ 0 h 487680"/>
              <a:gd name="connsiteX4" fmla="*/ 0 w 373380"/>
              <a:gd name="connsiteY4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380" h="487680">
                <a:moveTo>
                  <a:pt x="0" y="487680"/>
                </a:moveTo>
                <a:lnTo>
                  <a:pt x="373380" y="487680"/>
                </a:lnTo>
                <a:lnTo>
                  <a:pt x="373380" y="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130795" y="1440180"/>
            <a:ext cx="399288" cy="513588"/>
          </a:xfrm>
          <a:custGeom>
            <a:avLst/>
            <a:gdLst>
              <a:gd name="connsiteX0" fmla="*/ 12954 w 399288"/>
              <a:gd name="connsiteY0" fmla="*/ 500634 h 513588"/>
              <a:gd name="connsiteX1" fmla="*/ 386334 w 399288"/>
              <a:gd name="connsiteY1" fmla="*/ 500634 h 513588"/>
              <a:gd name="connsiteX2" fmla="*/ 386334 w 399288"/>
              <a:gd name="connsiteY2" fmla="*/ 12953 h 513588"/>
              <a:gd name="connsiteX3" fmla="*/ 12954 w 399288"/>
              <a:gd name="connsiteY3" fmla="*/ 12953 h 513588"/>
              <a:gd name="connsiteX4" fmla="*/ 12954 w 399288"/>
              <a:gd name="connsiteY4" fmla="*/ 500634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513588">
                <a:moveTo>
                  <a:pt x="12954" y="500634"/>
                </a:moveTo>
                <a:lnTo>
                  <a:pt x="386334" y="500634"/>
                </a:lnTo>
                <a:lnTo>
                  <a:pt x="386334" y="12953"/>
                </a:lnTo>
                <a:lnTo>
                  <a:pt x="12954" y="12953"/>
                </a:lnTo>
                <a:lnTo>
                  <a:pt x="12954" y="500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1436877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942589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093209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510018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220970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354826" y="1180846"/>
            <a:ext cx="21844" cy="277875"/>
          </a:xfrm>
          <a:custGeom>
            <a:avLst/>
            <a:gdLst>
              <a:gd name="connsiteX0" fmla="*/ 6350 w 21844"/>
              <a:gd name="connsiteY0" fmla="*/ 271525 h 277875"/>
              <a:gd name="connsiteX1" fmla="*/ 6350 w 21844"/>
              <a:gd name="connsiteY1" fmla="*/ 6350 h 277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7875">
                <a:moveTo>
                  <a:pt x="6350" y="2715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" y="63500"/>
            <a:ext cx="1498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퍼미션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Sticky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Bit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06500" y="1663700"/>
            <a:ext cx="72136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55600" algn="l"/>
                <a:tab pos="457200" algn="l"/>
                <a:tab pos="495300" algn="l"/>
                <a:tab pos="2628900" algn="l"/>
              </a:tabLst>
            </a:pPr>
            <a:r>
              <a:rPr lang="en-US" altLang="zh-CN" dirty="0"/>
              <a:t>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55600" algn="l"/>
                <a:tab pos="457200" algn="l"/>
                <a:tab pos="495300" algn="l"/>
                <a:tab pos="2628900" algn="l"/>
              </a:tabLst>
            </a:pPr>
            <a:r>
              <a:rPr lang="en-US" altLang="zh-CN" dirty="0"/>
              <a:t>			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55600" algn="l"/>
                <a:tab pos="457200" algn="l"/>
                <a:tab pos="495300" algn="l"/>
                <a:tab pos="26289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Sticky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457200" algn="l"/>
                <a:tab pos="495300" algn="l"/>
                <a:tab pos="2628900" algn="l"/>
              </a:tabLst>
            </a:pPr>
            <a:r>
              <a:rPr lang="en-US" altLang="zh-CN" dirty="0"/>
              <a:t>			</a:t>
            </a:r>
            <a:r>
              <a:rPr lang="en-US" altLang="zh-CN" sz="140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있을때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소유자만이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지울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55600" algn="l"/>
                <a:tab pos="457200" algn="l"/>
                <a:tab pos="495300" algn="l"/>
                <a:tab pos="2628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st_mode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S_ISVTX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543800" y="203200"/>
            <a:ext cx="279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Directory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A64A95-B1BE-480E-8230-E3B1CC86AD82}"/>
              </a:ext>
            </a:extLst>
          </p:cNvPr>
          <p:cNvSpPr txBox="1"/>
          <p:nvPr/>
        </p:nvSpPr>
        <p:spPr>
          <a:xfrm>
            <a:off x="1805939" y="5029200"/>
            <a:ext cx="4532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디렉터리 </a:t>
            </a:r>
            <a:r>
              <a:rPr lang="en-US" altLang="ko-KR" dirty="0"/>
              <a:t>Read: directory entry </a:t>
            </a:r>
            <a:r>
              <a:rPr lang="ko-KR" altLang="en-US" dirty="0"/>
              <a:t>읽기</a:t>
            </a:r>
            <a:r>
              <a:rPr lang="en-US" altLang="ko-KR" dirty="0"/>
              <a:t>(ls)</a:t>
            </a:r>
          </a:p>
          <a:p>
            <a:r>
              <a:rPr lang="ko-KR" altLang="en-US" dirty="0"/>
              <a:t>디렉터리 </a:t>
            </a:r>
            <a:r>
              <a:rPr lang="en-US" altLang="ko-KR" dirty="0"/>
              <a:t>Write: </a:t>
            </a:r>
            <a:r>
              <a:rPr lang="ko-KR" altLang="en-US" dirty="0"/>
              <a:t>디렉터리에 파일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ko-KR" altLang="en-US" dirty="0"/>
              <a:t>디렉터리 </a:t>
            </a:r>
            <a:r>
              <a:rPr lang="en-US" altLang="ko-KR" dirty="0" err="1"/>
              <a:t>eXecute</a:t>
            </a:r>
            <a:r>
              <a:rPr lang="en-US" altLang="ko-KR" dirty="0"/>
              <a:t>: </a:t>
            </a:r>
            <a:r>
              <a:rPr lang="ko-KR" altLang="en-US" dirty="0"/>
              <a:t>디렉터리 검색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(cd)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0972FB-5208-4AD3-8286-6CE5F039D004}"/>
              </a:ext>
            </a:extLst>
          </p:cNvPr>
          <p:cNvSpPr txBox="1"/>
          <p:nvPr/>
        </p:nvSpPr>
        <p:spPr>
          <a:xfrm>
            <a:off x="8116094" y="259028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/</a:t>
            </a:r>
            <a:r>
              <a:rPr lang="en-US" altLang="ko-KR" dirty="0" err="1"/>
              <a:t>tmp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254000"/>
            <a:ext cx="8407400" cy="412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  <a:tab pos="635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오픈소스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C++,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Fortran,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ADA,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Java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언어의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Richard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Stallman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개발되었고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구성요소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멀티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플랫폼에서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크로스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-g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-c</a:t>
            </a:r>
          </a:p>
          <a:p>
            <a:pPr>
              <a:lnSpc>
                <a:spcPts val="3200"/>
              </a:lnSpc>
              <a:tabLst>
                <a:tab pos="1778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-o</a:t>
            </a:r>
            <a:r>
              <a:rPr lang="en-US" altLang="zh-CN" sz="18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{executable</a:t>
            </a:r>
            <a:r>
              <a:rPr lang="en-US" altLang="zh-CN" sz="18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name}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875657"/>
            <a:ext cx="3360419" cy="12191"/>
          </a:xfrm>
          <a:custGeom>
            <a:avLst/>
            <a:gdLst>
              <a:gd name="connsiteX0" fmla="*/ 0 w 3360419"/>
              <a:gd name="connsiteY0" fmla="*/ 0 h 12191"/>
              <a:gd name="connsiteX1" fmla="*/ 1120139 w 3360419"/>
              <a:gd name="connsiteY1" fmla="*/ 0 h 12191"/>
              <a:gd name="connsiteX2" fmla="*/ 2240280 w 3360419"/>
              <a:gd name="connsiteY2" fmla="*/ 0 h 12191"/>
              <a:gd name="connsiteX3" fmla="*/ 3360419 w 3360419"/>
              <a:gd name="connsiteY3" fmla="*/ 0 h 12191"/>
              <a:gd name="connsiteX4" fmla="*/ 3360419 w 3360419"/>
              <a:gd name="connsiteY4" fmla="*/ 12191 h 12191"/>
              <a:gd name="connsiteX5" fmla="*/ 2240280 w 3360419"/>
              <a:gd name="connsiteY5" fmla="*/ 12191 h 12191"/>
              <a:gd name="connsiteX6" fmla="*/ 1120139 w 3360419"/>
              <a:gd name="connsiteY6" fmla="*/ 12191 h 12191"/>
              <a:gd name="connsiteX7" fmla="*/ 0 w 3360419"/>
              <a:gd name="connsiteY7" fmla="*/ 12191 h 12191"/>
              <a:gd name="connsiteX8" fmla="*/ 0 w 3360419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360419" h="12191">
                <a:moveTo>
                  <a:pt x="0" y="0"/>
                </a:moveTo>
                <a:lnTo>
                  <a:pt x="1120139" y="0"/>
                </a:lnTo>
                <a:lnTo>
                  <a:pt x="2240280" y="0"/>
                </a:lnTo>
                <a:lnTo>
                  <a:pt x="3360419" y="0"/>
                </a:lnTo>
                <a:lnTo>
                  <a:pt x="3360419" y="12191"/>
                </a:lnTo>
                <a:lnTo>
                  <a:pt x="2240280" y="12191"/>
                </a:lnTo>
                <a:lnTo>
                  <a:pt x="1120139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57500"/>
            <a:ext cx="214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314700"/>
            <a:ext cx="2489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271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94000" y="4610100"/>
            <a:ext cx="3352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09900" y="14351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81321" y="1835657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6 w 1613916"/>
              <a:gd name="connsiteY1" fmla="*/ 280416 h 280416"/>
              <a:gd name="connsiteX2" fmla="*/ 1613916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6" y="280416"/>
                </a:lnTo>
                <a:lnTo>
                  <a:pt x="1613916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68367" y="1822703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70 w 1639824"/>
              <a:gd name="connsiteY1" fmla="*/ 293370 h 306324"/>
              <a:gd name="connsiteX2" fmla="*/ 1626870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70" y="293370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81321" y="2105405"/>
            <a:ext cx="1613916" cy="281939"/>
          </a:xfrm>
          <a:custGeom>
            <a:avLst/>
            <a:gdLst>
              <a:gd name="connsiteX0" fmla="*/ 0 w 1613916"/>
              <a:gd name="connsiteY0" fmla="*/ 281939 h 281939"/>
              <a:gd name="connsiteX1" fmla="*/ 1613916 w 1613916"/>
              <a:gd name="connsiteY1" fmla="*/ 281939 h 281939"/>
              <a:gd name="connsiteX2" fmla="*/ 1613916 w 1613916"/>
              <a:gd name="connsiteY2" fmla="*/ 0 h 281939"/>
              <a:gd name="connsiteX3" fmla="*/ 0 w 1613916"/>
              <a:gd name="connsiteY3" fmla="*/ 0 h 281939"/>
              <a:gd name="connsiteX4" fmla="*/ 0 w 1613916"/>
              <a:gd name="connsiteY4" fmla="*/ 281939 h 281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1939">
                <a:moveTo>
                  <a:pt x="0" y="281939"/>
                </a:moveTo>
                <a:lnTo>
                  <a:pt x="1613916" y="281939"/>
                </a:lnTo>
                <a:lnTo>
                  <a:pt x="1613916" y="0"/>
                </a:lnTo>
                <a:lnTo>
                  <a:pt x="0" y="0"/>
                </a:lnTo>
                <a:lnTo>
                  <a:pt x="0" y="2819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68367" y="2092451"/>
            <a:ext cx="1639824" cy="307847"/>
          </a:xfrm>
          <a:custGeom>
            <a:avLst/>
            <a:gdLst>
              <a:gd name="connsiteX0" fmla="*/ 12953 w 1639824"/>
              <a:gd name="connsiteY0" fmla="*/ 294894 h 307847"/>
              <a:gd name="connsiteX1" fmla="*/ 1626870 w 1639824"/>
              <a:gd name="connsiteY1" fmla="*/ 294894 h 307847"/>
              <a:gd name="connsiteX2" fmla="*/ 1626870 w 1639824"/>
              <a:gd name="connsiteY2" fmla="*/ 12954 h 307847"/>
              <a:gd name="connsiteX3" fmla="*/ 12953 w 1639824"/>
              <a:gd name="connsiteY3" fmla="*/ 12954 h 307847"/>
              <a:gd name="connsiteX4" fmla="*/ 12953 w 1639824"/>
              <a:gd name="connsiteY4" fmla="*/ 294894 h 30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7847">
                <a:moveTo>
                  <a:pt x="12953" y="294894"/>
                </a:moveTo>
                <a:lnTo>
                  <a:pt x="1626870" y="294894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4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481321" y="2370582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6 w 1613916"/>
              <a:gd name="connsiteY1" fmla="*/ 280416 h 280416"/>
              <a:gd name="connsiteX2" fmla="*/ 1613916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6" y="280416"/>
                </a:lnTo>
                <a:lnTo>
                  <a:pt x="1613916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468367" y="2357627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70 w 1639824"/>
              <a:gd name="connsiteY1" fmla="*/ 293370 h 306324"/>
              <a:gd name="connsiteX2" fmla="*/ 1626870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70" y="293370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81321" y="2635757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6 w 1613916"/>
              <a:gd name="connsiteY1" fmla="*/ 280416 h 280416"/>
              <a:gd name="connsiteX2" fmla="*/ 1613916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6" y="280416"/>
                </a:lnTo>
                <a:lnTo>
                  <a:pt x="1613916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468367" y="2622803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70 w 1639824"/>
              <a:gd name="connsiteY1" fmla="*/ 293370 h 306324"/>
              <a:gd name="connsiteX2" fmla="*/ 1626870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70" y="293370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81321" y="2900933"/>
            <a:ext cx="1613916" cy="278892"/>
          </a:xfrm>
          <a:custGeom>
            <a:avLst/>
            <a:gdLst>
              <a:gd name="connsiteX0" fmla="*/ 0 w 1613916"/>
              <a:gd name="connsiteY0" fmla="*/ 278892 h 278892"/>
              <a:gd name="connsiteX1" fmla="*/ 1613916 w 1613916"/>
              <a:gd name="connsiteY1" fmla="*/ 278892 h 278892"/>
              <a:gd name="connsiteX2" fmla="*/ 1613916 w 1613916"/>
              <a:gd name="connsiteY2" fmla="*/ 0 h 278892"/>
              <a:gd name="connsiteX3" fmla="*/ 0 w 1613916"/>
              <a:gd name="connsiteY3" fmla="*/ 0 h 278892"/>
              <a:gd name="connsiteX4" fmla="*/ 0 w 1613916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2">
                <a:moveTo>
                  <a:pt x="0" y="278892"/>
                </a:moveTo>
                <a:lnTo>
                  <a:pt x="1613916" y="278892"/>
                </a:lnTo>
                <a:lnTo>
                  <a:pt x="1613916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468367" y="2887979"/>
            <a:ext cx="1639824" cy="304800"/>
          </a:xfrm>
          <a:custGeom>
            <a:avLst/>
            <a:gdLst>
              <a:gd name="connsiteX0" fmla="*/ 12953 w 1639824"/>
              <a:gd name="connsiteY0" fmla="*/ 291846 h 304800"/>
              <a:gd name="connsiteX1" fmla="*/ 1626870 w 1639824"/>
              <a:gd name="connsiteY1" fmla="*/ 291846 h 304800"/>
              <a:gd name="connsiteX2" fmla="*/ 1626870 w 1639824"/>
              <a:gd name="connsiteY2" fmla="*/ 12954 h 304800"/>
              <a:gd name="connsiteX3" fmla="*/ 12953 w 1639824"/>
              <a:gd name="connsiteY3" fmla="*/ 12954 h 304800"/>
              <a:gd name="connsiteX4" fmla="*/ 12953 w 1639824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800">
                <a:moveTo>
                  <a:pt x="12953" y="291846"/>
                </a:moveTo>
                <a:lnTo>
                  <a:pt x="1626870" y="291846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81321" y="3164585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6 w 1613916"/>
              <a:gd name="connsiteY1" fmla="*/ 280416 h 280416"/>
              <a:gd name="connsiteX2" fmla="*/ 1613916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6" y="280416"/>
                </a:lnTo>
                <a:lnTo>
                  <a:pt x="1613916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68367" y="3151631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70 w 1639824"/>
              <a:gd name="connsiteY1" fmla="*/ 293370 h 306324"/>
              <a:gd name="connsiteX2" fmla="*/ 1626870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70" y="293370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481321" y="3429761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6 w 1613916"/>
              <a:gd name="connsiteY1" fmla="*/ 278891 h 278891"/>
              <a:gd name="connsiteX2" fmla="*/ 1613916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6" y="278891"/>
                </a:lnTo>
                <a:lnTo>
                  <a:pt x="16139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468367" y="3416808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70 w 1639824"/>
              <a:gd name="connsiteY1" fmla="*/ 291845 h 304799"/>
              <a:gd name="connsiteX2" fmla="*/ 1626870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70" y="291845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81605" y="2740914"/>
            <a:ext cx="813816" cy="278891"/>
          </a:xfrm>
          <a:custGeom>
            <a:avLst/>
            <a:gdLst>
              <a:gd name="connsiteX0" fmla="*/ 0 w 813816"/>
              <a:gd name="connsiteY0" fmla="*/ 278891 h 278891"/>
              <a:gd name="connsiteX1" fmla="*/ 813816 w 813816"/>
              <a:gd name="connsiteY1" fmla="*/ 278891 h 278891"/>
              <a:gd name="connsiteX2" fmla="*/ 813816 w 813816"/>
              <a:gd name="connsiteY2" fmla="*/ 0 h 278891"/>
              <a:gd name="connsiteX3" fmla="*/ 0 w 813816"/>
              <a:gd name="connsiteY3" fmla="*/ 0 h 278891"/>
              <a:gd name="connsiteX4" fmla="*/ 0 w 8138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816" h="278891">
                <a:moveTo>
                  <a:pt x="0" y="278891"/>
                </a:moveTo>
                <a:lnTo>
                  <a:pt x="813816" y="278891"/>
                </a:lnTo>
                <a:lnTo>
                  <a:pt x="8138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168651" y="2727960"/>
            <a:ext cx="839724" cy="304799"/>
          </a:xfrm>
          <a:custGeom>
            <a:avLst/>
            <a:gdLst>
              <a:gd name="connsiteX0" fmla="*/ 12954 w 839724"/>
              <a:gd name="connsiteY0" fmla="*/ 291845 h 304799"/>
              <a:gd name="connsiteX1" fmla="*/ 826770 w 839724"/>
              <a:gd name="connsiteY1" fmla="*/ 291845 h 304799"/>
              <a:gd name="connsiteX2" fmla="*/ 826770 w 839724"/>
              <a:gd name="connsiteY2" fmla="*/ 12954 h 304799"/>
              <a:gd name="connsiteX3" fmla="*/ 12954 w 839724"/>
              <a:gd name="connsiteY3" fmla="*/ 12954 h 304799"/>
              <a:gd name="connsiteX4" fmla="*/ 12954 w 8397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9724" h="304799">
                <a:moveTo>
                  <a:pt x="12954" y="291845"/>
                </a:moveTo>
                <a:lnTo>
                  <a:pt x="826770" y="291845"/>
                </a:lnTo>
                <a:lnTo>
                  <a:pt x="826770" y="12954"/>
                </a:lnTo>
                <a:lnTo>
                  <a:pt x="12954" y="12954"/>
                </a:lnTo>
                <a:lnTo>
                  <a:pt x="12954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81605" y="3010661"/>
            <a:ext cx="813816" cy="278891"/>
          </a:xfrm>
          <a:custGeom>
            <a:avLst/>
            <a:gdLst>
              <a:gd name="connsiteX0" fmla="*/ 0 w 813816"/>
              <a:gd name="connsiteY0" fmla="*/ 278891 h 278891"/>
              <a:gd name="connsiteX1" fmla="*/ 813816 w 813816"/>
              <a:gd name="connsiteY1" fmla="*/ 278891 h 278891"/>
              <a:gd name="connsiteX2" fmla="*/ 813816 w 813816"/>
              <a:gd name="connsiteY2" fmla="*/ 0 h 278891"/>
              <a:gd name="connsiteX3" fmla="*/ 0 w 813816"/>
              <a:gd name="connsiteY3" fmla="*/ 0 h 278891"/>
              <a:gd name="connsiteX4" fmla="*/ 0 w 8138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816" h="278891">
                <a:moveTo>
                  <a:pt x="0" y="278891"/>
                </a:moveTo>
                <a:lnTo>
                  <a:pt x="813816" y="278891"/>
                </a:lnTo>
                <a:lnTo>
                  <a:pt x="8138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168651" y="2997707"/>
            <a:ext cx="839724" cy="304799"/>
          </a:xfrm>
          <a:custGeom>
            <a:avLst/>
            <a:gdLst>
              <a:gd name="connsiteX0" fmla="*/ 12954 w 839724"/>
              <a:gd name="connsiteY0" fmla="*/ 291845 h 304799"/>
              <a:gd name="connsiteX1" fmla="*/ 826770 w 839724"/>
              <a:gd name="connsiteY1" fmla="*/ 291845 h 304799"/>
              <a:gd name="connsiteX2" fmla="*/ 826770 w 839724"/>
              <a:gd name="connsiteY2" fmla="*/ 12954 h 304799"/>
              <a:gd name="connsiteX3" fmla="*/ 12954 w 839724"/>
              <a:gd name="connsiteY3" fmla="*/ 12954 h 304799"/>
              <a:gd name="connsiteX4" fmla="*/ 12954 w 8397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9724" h="304799">
                <a:moveTo>
                  <a:pt x="12954" y="291845"/>
                </a:moveTo>
                <a:lnTo>
                  <a:pt x="826770" y="291845"/>
                </a:lnTo>
                <a:lnTo>
                  <a:pt x="826770" y="12954"/>
                </a:lnTo>
                <a:lnTo>
                  <a:pt x="12954" y="12954"/>
                </a:lnTo>
                <a:lnTo>
                  <a:pt x="12954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56526" y="3428238"/>
            <a:ext cx="1310640" cy="280415"/>
          </a:xfrm>
          <a:custGeom>
            <a:avLst/>
            <a:gdLst>
              <a:gd name="connsiteX0" fmla="*/ 0 w 1310640"/>
              <a:gd name="connsiteY0" fmla="*/ 280415 h 280415"/>
              <a:gd name="connsiteX1" fmla="*/ 1310640 w 1310640"/>
              <a:gd name="connsiteY1" fmla="*/ 280415 h 280415"/>
              <a:gd name="connsiteX2" fmla="*/ 1310640 w 1310640"/>
              <a:gd name="connsiteY2" fmla="*/ 0 h 280415"/>
              <a:gd name="connsiteX3" fmla="*/ 0 w 1310640"/>
              <a:gd name="connsiteY3" fmla="*/ 0 h 280415"/>
              <a:gd name="connsiteX4" fmla="*/ 0 w 1310640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40" h="280415">
                <a:moveTo>
                  <a:pt x="0" y="280415"/>
                </a:moveTo>
                <a:lnTo>
                  <a:pt x="1310640" y="280415"/>
                </a:lnTo>
                <a:lnTo>
                  <a:pt x="1310640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43571" y="3415284"/>
            <a:ext cx="1336548" cy="306323"/>
          </a:xfrm>
          <a:custGeom>
            <a:avLst/>
            <a:gdLst>
              <a:gd name="connsiteX0" fmla="*/ 12954 w 1336548"/>
              <a:gd name="connsiteY0" fmla="*/ 293369 h 306323"/>
              <a:gd name="connsiteX1" fmla="*/ 1323594 w 1336548"/>
              <a:gd name="connsiteY1" fmla="*/ 293369 h 306323"/>
              <a:gd name="connsiteX2" fmla="*/ 1323594 w 1336548"/>
              <a:gd name="connsiteY2" fmla="*/ 12953 h 306323"/>
              <a:gd name="connsiteX3" fmla="*/ 12954 w 1336548"/>
              <a:gd name="connsiteY3" fmla="*/ 12953 h 306323"/>
              <a:gd name="connsiteX4" fmla="*/ 12954 w 1336548"/>
              <a:gd name="connsiteY4" fmla="*/ 293369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6548" h="306323">
                <a:moveTo>
                  <a:pt x="12954" y="293369"/>
                </a:moveTo>
                <a:lnTo>
                  <a:pt x="1323594" y="293369"/>
                </a:lnTo>
                <a:lnTo>
                  <a:pt x="1323594" y="12953"/>
                </a:lnTo>
                <a:lnTo>
                  <a:pt x="12954" y="12953"/>
                </a:lnTo>
                <a:lnTo>
                  <a:pt x="12954" y="293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81321" y="3708653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6 w 1613916"/>
              <a:gd name="connsiteY1" fmla="*/ 280416 h 280416"/>
              <a:gd name="connsiteX2" fmla="*/ 1613916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6" y="280416"/>
                </a:lnTo>
                <a:lnTo>
                  <a:pt x="1613916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468367" y="3695700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70 w 1639824"/>
              <a:gd name="connsiteY1" fmla="*/ 293370 h 306324"/>
              <a:gd name="connsiteX2" fmla="*/ 1626870 w 1639824"/>
              <a:gd name="connsiteY2" fmla="*/ 12953 h 306324"/>
              <a:gd name="connsiteX3" fmla="*/ 12953 w 1639824"/>
              <a:gd name="connsiteY3" fmla="*/ 12953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70" y="293370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56526" y="5022341"/>
            <a:ext cx="1310640" cy="278892"/>
          </a:xfrm>
          <a:custGeom>
            <a:avLst/>
            <a:gdLst>
              <a:gd name="connsiteX0" fmla="*/ 0 w 1310640"/>
              <a:gd name="connsiteY0" fmla="*/ 278892 h 278892"/>
              <a:gd name="connsiteX1" fmla="*/ 1310640 w 1310640"/>
              <a:gd name="connsiteY1" fmla="*/ 278892 h 278892"/>
              <a:gd name="connsiteX2" fmla="*/ 1310640 w 1310640"/>
              <a:gd name="connsiteY2" fmla="*/ 0 h 278892"/>
              <a:gd name="connsiteX3" fmla="*/ 0 w 1310640"/>
              <a:gd name="connsiteY3" fmla="*/ 0 h 278892"/>
              <a:gd name="connsiteX4" fmla="*/ 0 w 1310640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40" h="278892">
                <a:moveTo>
                  <a:pt x="0" y="278892"/>
                </a:moveTo>
                <a:lnTo>
                  <a:pt x="1310640" y="278892"/>
                </a:lnTo>
                <a:lnTo>
                  <a:pt x="1310640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43571" y="5009388"/>
            <a:ext cx="1336548" cy="304800"/>
          </a:xfrm>
          <a:custGeom>
            <a:avLst/>
            <a:gdLst>
              <a:gd name="connsiteX0" fmla="*/ 12954 w 1336548"/>
              <a:gd name="connsiteY0" fmla="*/ 291846 h 304800"/>
              <a:gd name="connsiteX1" fmla="*/ 1323594 w 1336548"/>
              <a:gd name="connsiteY1" fmla="*/ 291846 h 304800"/>
              <a:gd name="connsiteX2" fmla="*/ 1323594 w 1336548"/>
              <a:gd name="connsiteY2" fmla="*/ 12953 h 304800"/>
              <a:gd name="connsiteX3" fmla="*/ 12954 w 1336548"/>
              <a:gd name="connsiteY3" fmla="*/ 12953 h 304800"/>
              <a:gd name="connsiteX4" fmla="*/ 12954 w 1336548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6548" h="304800">
                <a:moveTo>
                  <a:pt x="12954" y="291846"/>
                </a:moveTo>
                <a:lnTo>
                  <a:pt x="1323594" y="291846"/>
                </a:lnTo>
                <a:lnTo>
                  <a:pt x="1323594" y="12953"/>
                </a:lnTo>
                <a:lnTo>
                  <a:pt x="12954" y="12953"/>
                </a:lnTo>
                <a:lnTo>
                  <a:pt x="12954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481321" y="4289297"/>
            <a:ext cx="1613916" cy="278892"/>
          </a:xfrm>
          <a:custGeom>
            <a:avLst/>
            <a:gdLst>
              <a:gd name="connsiteX0" fmla="*/ 0 w 1613916"/>
              <a:gd name="connsiteY0" fmla="*/ 278892 h 278892"/>
              <a:gd name="connsiteX1" fmla="*/ 1613916 w 1613916"/>
              <a:gd name="connsiteY1" fmla="*/ 278892 h 278892"/>
              <a:gd name="connsiteX2" fmla="*/ 1613916 w 1613916"/>
              <a:gd name="connsiteY2" fmla="*/ 0 h 278892"/>
              <a:gd name="connsiteX3" fmla="*/ 0 w 1613916"/>
              <a:gd name="connsiteY3" fmla="*/ 0 h 278892"/>
              <a:gd name="connsiteX4" fmla="*/ 0 w 1613916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2">
                <a:moveTo>
                  <a:pt x="0" y="278892"/>
                </a:moveTo>
                <a:lnTo>
                  <a:pt x="1613916" y="278892"/>
                </a:lnTo>
                <a:lnTo>
                  <a:pt x="1613916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468367" y="4276344"/>
            <a:ext cx="1639824" cy="304800"/>
          </a:xfrm>
          <a:custGeom>
            <a:avLst/>
            <a:gdLst>
              <a:gd name="connsiteX0" fmla="*/ 12953 w 1639824"/>
              <a:gd name="connsiteY0" fmla="*/ 291846 h 304800"/>
              <a:gd name="connsiteX1" fmla="*/ 1626870 w 1639824"/>
              <a:gd name="connsiteY1" fmla="*/ 291846 h 304800"/>
              <a:gd name="connsiteX2" fmla="*/ 1626870 w 1639824"/>
              <a:gd name="connsiteY2" fmla="*/ 12953 h 304800"/>
              <a:gd name="connsiteX3" fmla="*/ 12953 w 1639824"/>
              <a:gd name="connsiteY3" fmla="*/ 12953 h 304800"/>
              <a:gd name="connsiteX4" fmla="*/ 12953 w 1639824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800">
                <a:moveTo>
                  <a:pt x="12953" y="291846"/>
                </a:moveTo>
                <a:lnTo>
                  <a:pt x="1626870" y="291846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481321" y="4560570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6 w 1613916"/>
              <a:gd name="connsiteY1" fmla="*/ 278891 h 278891"/>
              <a:gd name="connsiteX2" fmla="*/ 1613916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6" y="278891"/>
                </a:lnTo>
                <a:lnTo>
                  <a:pt x="16139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468367" y="4547616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70 w 1639824"/>
              <a:gd name="connsiteY1" fmla="*/ 291845 h 304799"/>
              <a:gd name="connsiteX2" fmla="*/ 1626870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70" y="291845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481321" y="4825746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6 w 1613916"/>
              <a:gd name="connsiteY1" fmla="*/ 278891 h 278891"/>
              <a:gd name="connsiteX2" fmla="*/ 1613916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6" y="278891"/>
                </a:lnTo>
                <a:lnTo>
                  <a:pt x="16139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468367" y="4812792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70 w 1639824"/>
              <a:gd name="connsiteY1" fmla="*/ 291845 h 304799"/>
              <a:gd name="connsiteX2" fmla="*/ 1626870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70" y="291845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481321" y="5090921"/>
            <a:ext cx="1613916" cy="278892"/>
          </a:xfrm>
          <a:custGeom>
            <a:avLst/>
            <a:gdLst>
              <a:gd name="connsiteX0" fmla="*/ 0 w 1613916"/>
              <a:gd name="connsiteY0" fmla="*/ 278892 h 278892"/>
              <a:gd name="connsiteX1" fmla="*/ 1613916 w 1613916"/>
              <a:gd name="connsiteY1" fmla="*/ 278892 h 278892"/>
              <a:gd name="connsiteX2" fmla="*/ 1613916 w 1613916"/>
              <a:gd name="connsiteY2" fmla="*/ 0 h 278892"/>
              <a:gd name="connsiteX3" fmla="*/ 0 w 1613916"/>
              <a:gd name="connsiteY3" fmla="*/ 0 h 278892"/>
              <a:gd name="connsiteX4" fmla="*/ 0 w 1613916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2">
                <a:moveTo>
                  <a:pt x="0" y="278892"/>
                </a:moveTo>
                <a:lnTo>
                  <a:pt x="1613916" y="278892"/>
                </a:lnTo>
                <a:lnTo>
                  <a:pt x="1613916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468367" y="5077967"/>
            <a:ext cx="1639824" cy="304800"/>
          </a:xfrm>
          <a:custGeom>
            <a:avLst/>
            <a:gdLst>
              <a:gd name="connsiteX0" fmla="*/ 12953 w 1639824"/>
              <a:gd name="connsiteY0" fmla="*/ 291846 h 304800"/>
              <a:gd name="connsiteX1" fmla="*/ 1626870 w 1639824"/>
              <a:gd name="connsiteY1" fmla="*/ 291846 h 304800"/>
              <a:gd name="connsiteX2" fmla="*/ 1626870 w 1639824"/>
              <a:gd name="connsiteY2" fmla="*/ 12953 h 304800"/>
              <a:gd name="connsiteX3" fmla="*/ 12953 w 1639824"/>
              <a:gd name="connsiteY3" fmla="*/ 12953 h 304800"/>
              <a:gd name="connsiteX4" fmla="*/ 12953 w 1639824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800">
                <a:moveTo>
                  <a:pt x="12953" y="291846"/>
                </a:moveTo>
                <a:lnTo>
                  <a:pt x="1626870" y="291846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481321" y="5356097"/>
            <a:ext cx="1613916" cy="278892"/>
          </a:xfrm>
          <a:custGeom>
            <a:avLst/>
            <a:gdLst>
              <a:gd name="connsiteX0" fmla="*/ 0 w 1613916"/>
              <a:gd name="connsiteY0" fmla="*/ 278892 h 278892"/>
              <a:gd name="connsiteX1" fmla="*/ 1613916 w 1613916"/>
              <a:gd name="connsiteY1" fmla="*/ 278892 h 278892"/>
              <a:gd name="connsiteX2" fmla="*/ 1613916 w 1613916"/>
              <a:gd name="connsiteY2" fmla="*/ 0 h 278892"/>
              <a:gd name="connsiteX3" fmla="*/ 0 w 1613916"/>
              <a:gd name="connsiteY3" fmla="*/ 0 h 278892"/>
              <a:gd name="connsiteX4" fmla="*/ 0 w 1613916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2">
                <a:moveTo>
                  <a:pt x="0" y="278892"/>
                </a:moveTo>
                <a:lnTo>
                  <a:pt x="1613916" y="278892"/>
                </a:lnTo>
                <a:lnTo>
                  <a:pt x="1613916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468367" y="5343144"/>
            <a:ext cx="1639824" cy="304800"/>
          </a:xfrm>
          <a:custGeom>
            <a:avLst/>
            <a:gdLst>
              <a:gd name="connsiteX0" fmla="*/ 12953 w 1639824"/>
              <a:gd name="connsiteY0" fmla="*/ 291846 h 304800"/>
              <a:gd name="connsiteX1" fmla="*/ 1626870 w 1639824"/>
              <a:gd name="connsiteY1" fmla="*/ 291846 h 304800"/>
              <a:gd name="connsiteX2" fmla="*/ 1626870 w 1639824"/>
              <a:gd name="connsiteY2" fmla="*/ 12953 h 304800"/>
              <a:gd name="connsiteX3" fmla="*/ 12953 w 1639824"/>
              <a:gd name="connsiteY3" fmla="*/ 12953 h 304800"/>
              <a:gd name="connsiteX4" fmla="*/ 12953 w 1639824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800">
                <a:moveTo>
                  <a:pt x="12953" y="291846"/>
                </a:moveTo>
                <a:lnTo>
                  <a:pt x="1626870" y="291846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481321" y="5618226"/>
            <a:ext cx="1613916" cy="280415"/>
          </a:xfrm>
          <a:custGeom>
            <a:avLst/>
            <a:gdLst>
              <a:gd name="connsiteX0" fmla="*/ 0 w 1613916"/>
              <a:gd name="connsiteY0" fmla="*/ 280415 h 280415"/>
              <a:gd name="connsiteX1" fmla="*/ 1613916 w 1613916"/>
              <a:gd name="connsiteY1" fmla="*/ 280415 h 280415"/>
              <a:gd name="connsiteX2" fmla="*/ 1613916 w 1613916"/>
              <a:gd name="connsiteY2" fmla="*/ 0 h 280415"/>
              <a:gd name="connsiteX3" fmla="*/ 0 w 1613916"/>
              <a:gd name="connsiteY3" fmla="*/ 0 h 280415"/>
              <a:gd name="connsiteX4" fmla="*/ 0 w 1613916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5">
                <a:moveTo>
                  <a:pt x="0" y="280415"/>
                </a:moveTo>
                <a:lnTo>
                  <a:pt x="1613916" y="280415"/>
                </a:lnTo>
                <a:lnTo>
                  <a:pt x="1613916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468367" y="5605272"/>
            <a:ext cx="1639824" cy="306323"/>
          </a:xfrm>
          <a:custGeom>
            <a:avLst/>
            <a:gdLst>
              <a:gd name="connsiteX0" fmla="*/ 12953 w 1639824"/>
              <a:gd name="connsiteY0" fmla="*/ 293369 h 306323"/>
              <a:gd name="connsiteX1" fmla="*/ 1626870 w 1639824"/>
              <a:gd name="connsiteY1" fmla="*/ 293369 h 306323"/>
              <a:gd name="connsiteX2" fmla="*/ 1626870 w 1639824"/>
              <a:gd name="connsiteY2" fmla="*/ 12953 h 306323"/>
              <a:gd name="connsiteX3" fmla="*/ 12953 w 1639824"/>
              <a:gd name="connsiteY3" fmla="*/ 12953 h 306323"/>
              <a:gd name="connsiteX4" fmla="*/ 12953 w 1639824"/>
              <a:gd name="connsiteY4" fmla="*/ 293369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3">
                <a:moveTo>
                  <a:pt x="12953" y="293369"/>
                </a:moveTo>
                <a:lnTo>
                  <a:pt x="1626870" y="293369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3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481321" y="5883402"/>
            <a:ext cx="1613916" cy="280415"/>
          </a:xfrm>
          <a:custGeom>
            <a:avLst/>
            <a:gdLst>
              <a:gd name="connsiteX0" fmla="*/ 0 w 1613916"/>
              <a:gd name="connsiteY0" fmla="*/ 280415 h 280415"/>
              <a:gd name="connsiteX1" fmla="*/ 1613916 w 1613916"/>
              <a:gd name="connsiteY1" fmla="*/ 280415 h 280415"/>
              <a:gd name="connsiteX2" fmla="*/ 1613916 w 1613916"/>
              <a:gd name="connsiteY2" fmla="*/ 0 h 280415"/>
              <a:gd name="connsiteX3" fmla="*/ 0 w 1613916"/>
              <a:gd name="connsiteY3" fmla="*/ 0 h 280415"/>
              <a:gd name="connsiteX4" fmla="*/ 0 w 1613916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5">
                <a:moveTo>
                  <a:pt x="0" y="280415"/>
                </a:moveTo>
                <a:lnTo>
                  <a:pt x="1613916" y="280415"/>
                </a:lnTo>
                <a:lnTo>
                  <a:pt x="1613916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468367" y="5870448"/>
            <a:ext cx="1639824" cy="306323"/>
          </a:xfrm>
          <a:custGeom>
            <a:avLst/>
            <a:gdLst>
              <a:gd name="connsiteX0" fmla="*/ 12953 w 1639824"/>
              <a:gd name="connsiteY0" fmla="*/ 293369 h 306323"/>
              <a:gd name="connsiteX1" fmla="*/ 1626870 w 1639824"/>
              <a:gd name="connsiteY1" fmla="*/ 293369 h 306323"/>
              <a:gd name="connsiteX2" fmla="*/ 1626870 w 1639824"/>
              <a:gd name="connsiteY2" fmla="*/ 12953 h 306323"/>
              <a:gd name="connsiteX3" fmla="*/ 12953 w 1639824"/>
              <a:gd name="connsiteY3" fmla="*/ 12953 h 306323"/>
              <a:gd name="connsiteX4" fmla="*/ 12953 w 1639824"/>
              <a:gd name="connsiteY4" fmla="*/ 293369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3">
                <a:moveTo>
                  <a:pt x="12953" y="293369"/>
                </a:moveTo>
                <a:lnTo>
                  <a:pt x="1626870" y="293369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3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481321" y="6162294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6 w 1613916"/>
              <a:gd name="connsiteY1" fmla="*/ 278891 h 278891"/>
              <a:gd name="connsiteX2" fmla="*/ 1613916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6" y="278891"/>
                </a:lnTo>
                <a:lnTo>
                  <a:pt x="1613916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468367" y="6149340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70 w 1639824"/>
              <a:gd name="connsiteY1" fmla="*/ 291845 h 304799"/>
              <a:gd name="connsiteX2" fmla="*/ 1626870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70" y="291845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2103882" y="4257294"/>
            <a:ext cx="815339" cy="278891"/>
          </a:xfrm>
          <a:custGeom>
            <a:avLst/>
            <a:gdLst>
              <a:gd name="connsiteX0" fmla="*/ 0 w 815339"/>
              <a:gd name="connsiteY0" fmla="*/ 278891 h 278891"/>
              <a:gd name="connsiteX1" fmla="*/ 815339 w 815339"/>
              <a:gd name="connsiteY1" fmla="*/ 278891 h 278891"/>
              <a:gd name="connsiteX2" fmla="*/ 815339 w 815339"/>
              <a:gd name="connsiteY2" fmla="*/ 0 h 278891"/>
              <a:gd name="connsiteX3" fmla="*/ 0 w 815339"/>
              <a:gd name="connsiteY3" fmla="*/ 0 h 278891"/>
              <a:gd name="connsiteX4" fmla="*/ 0 w 815339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78891">
                <a:moveTo>
                  <a:pt x="0" y="278891"/>
                </a:moveTo>
                <a:lnTo>
                  <a:pt x="815339" y="278891"/>
                </a:lnTo>
                <a:lnTo>
                  <a:pt x="815339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090927" y="4244340"/>
            <a:ext cx="841247" cy="304799"/>
          </a:xfrm>
          <a:custGeom>
            <a:avLst/>
            <a:gdLst>
              <a:gd name="connsiteX0" fmla="*/ 12954 w 841247"/>
              <a:gd name="connsiteY0" fmla="*/ 291845 h 304799"/>
              <a:gd name="connsiteX1" fmla="*/ 828294 w 841247"/>
              <a:gd name="connsiteY1" fmla="*/ 291845 h 304799"/>
              <a:gd name="connsiteX2" fmla="*/ 828294 w 841247"/>
              <a:gd name="connsiteY2" fmla="*/ 12953 h 304799"/>
              <a:gd name="connsiteX3" fmla="*/ 12954 w 841247"/>
              <a:gd name="connsiteY3" fmla="*/ 12953 h 304799"/>
              <a:gd name="connsiteX4" fmla="*/ 12954 w 841247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4799">
                <a:moveTo>
                  <a:pt x="12954" y="291845"/>
                </a:moveTo>
                <a:lnTo>
                  <a:pt x="828294" y="291845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103882" y="4527041"/>
            <a:ext cx="815339" cy="278892"/>
          </a:xfrm>
          <a:custGeom>
            <a:avLst/>
            <a:gdLst>
              <a:gd name="connsiteX0" fmla="*/ 0 w 815339"/>
              <a:gd name="connsiteY0" fmla="*/ 278892 h 278892"/>
              <a:gd name="connsiteX1" fmla="*/ 815339 w 815339"/>
              <a:gd name="connsiteY1" fmla="*/ 278892 h 278892"/>
              <a:gd name="connsiteX2" fmla="*/ 815339 w 815339"/>
              <a:gd name="connsiteY2" fmla="*/ 0 h 278892"/>
              <a:gd name="connsiteX3" fmla="*/ 0 w 815339"/>
              <a:gd name="connsiteY3" fmla="*/ 0 h 278892"/>
              <a:gd name="connsiteX4" fmla="*/ 0 w 815339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78892">
                <a:moveTo>
                  <a:pt x="0" y="278892"/>
                </a:moveTo>
                <a:lnTo>
                  <a:pt x="815339" y="278892"/>
                </a:lnTo>
                <a:lnTo>
                  <a:pt x="815339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090927" y="4514088"/>
            <a:ext cx="841247" cy="304800"/>
          </a:xfrm>
          <a:custGeom>
            <a:avLst/>
            <a:gdLst>
              <a:gd name="connsiteX0" fmla="*/ 12954 w 841247"/>
              <a:gd name="connsiteY0" fmla="*/ 291846 h 304800"/>
              <a:gd name="connsiteX1" fmla="*/ 828294 w 841247"/>
              <a:gd name="connsiteY1" fmla="*/ 291846 h 304800"/>
              <a:gd name="connsiteX2" fmla="*/ 828294 w 841247"/>
              <a:gd name="connsiteY2" fmla="*/ 12953 h 304800"/>
              <a:gd name="connsiteX3" fmla="*/ 12954 w 841247"/>
              <a:gd name="connsiteY3" fmla="*/ 12953 h 304800"/>
              <a:gd name="connsiteX4" fmla="*/ 12954 w 841247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4800">
                <a:moveTo>
                  <a:pt x="12954" y="291846"/>
                </a:moveTo>
                <a:lnTo>
                  <a:pt x="828294" y="291846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968500"/>
            <a:ext cx="1524000" cy="12065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8300" y="4394200"/>
            <a:ext cx="1587500" cy="2921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3300" y="3530600"/>
            <a:ext cx="1181100" cy="330200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3300" y="5143500"/>
            <a:ext cx="11811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054600" y="2463800"/>
            <a:ext cx="4445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610100" y="3492500"/>
            <a:ext cx="1346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184400" y="2476500"/>
            <a:ext cx="673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404100" y="34925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"hello\n"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7404100" y="50800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"world\n"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610100" y="4927600"/>
            <a:ext cx="13462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445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4445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4445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4445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000"/>
              </a:lnSpc>
              <a:tabLst>
                <a:tab pos="444500" algn="l"/>
                <a:tab pos="609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572000" y="4102100"/>
            <a:ext cx="1270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2400" algn="l"/>
                <a:tab pos="368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100"/>
              </a:lnSpc>
              <a:tabLst>
                <a:tab pos="1524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434086</a:t>
            </a:r>
          </a:p>
          <a:p>
            <a:pPr>
              <a:lnSpc>
                <a:spcPts val="2100"/>
              </a:lnSpc>
              <a:tabLst>
                <a:tab pos="1524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108200" y="3987800"/>
            <a:ext cx="673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54000" y="76200"/>
            <a:ext cx="20066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2489200" y="266700"/>
            <a:ext cx="77597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082800" algn="l"/>
                <a:tab pos="2235200" algn="l"/>
                <a:tab pos="2451100" algn="l"/>
                <a:tab pos="44704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82800" algn="l"/>
                <a:tab pos="2235200" algn="l"/>
                <a:tab pos="2451100" algn="l"/>
                <a:tab pos="44704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깊은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082800" algn="l"/>
                <a:tab pos="2235200" algn="l"/>
                <a:tab pos="2451100" algn="l"/>
                <a:tab pos="447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100"/>
              </a:lnSpc>
              <a:tabLst>
                <a:tab pos="2082800" algn="l"/>
                <a:tab pos="2235200" algn="l"/>
                <a:tab pos="2451100" algn="l"/>
                <a:tab pos="44704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434093</a:t>
            </a:r>
          </a:p>
          <a:p>
            <a:pPr>
              <a:lnSpc>
                <a:spcPts val="2100"/>
              </a:lnSpc>
              <a:tabLst>
                <a:tab pos="2082800" algn="l"/>
                <a:tab pos="2235200" algn="l"/>
                <a:tab pos="2451100" algn="l"/>
                <a:tab pos="44704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11217" y="2268473"/>
            <a:ext cx="1615440" cy="313944"/>
          </a:xfrm>
          <a:custGeom>
            <a:avLst/>
            <a:gdLst>
              <a:gd name="connsiteX0" fmla="*/ 0 w 1615440"/>
              <a:gd name="connsiteY0" fmla="*/ 313944 h 313944"/>
              <a:gd name="connsiteX1" fmla="*/ 1615440 w 1615440"/>
              <a:gd name="connsiteY1" fmla="*/ 313944 h 313944"/>
              <a:gd name="connsiteX2" fmla="*/ 1615440 w 1615440"/>
              <a:gd name="connsiteY2" fmla="*/ 0 h 313944"/>
              <a:gd name="connsiteX3" fmla="*/ 0 w 1615440"/>
              <a:gd name="connsiteY3" fmla="*/ 0 h 313944"/>
              <a:gd name="connsiteX4" fmla="*/ 0 w 1615440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3944">
                <a:moveTo>
                  <a:pt x="0" y="313944"/>
                </a:moveTo>
                <a:lnTo>
                  <a:pt x="1615440" y="313944"/>
                </a:lnTo>
                <a:lnTo>
                  <a:pt x="1615440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98264" y="2255519"/>
            <a:ext cx="1641348" cy="339852"/>
          </a:xfrm>
          <a:custGeom>
            <a:avLst/>
            <a:gdLst>
              <a:gd name="connsiteX0" fmla="*/ 12953 w 1641348"/>
              <a:gd name="connsiteY0" fmla="*/ 326898 h 339852"/>
              <a:gd name="connsiteX1" fmla="*/ 1628394 w 1641348"/>
              <a:gd name="connsiteY1" fmla="*/ 326898 h 339852"/>
              <a:gd name="connsiteX2" fmla="*/ 1628394 w 1641348"/>
              <a:gd name="connsiteY2" fmla="*/ 12954 h 339852"/>
              <a:gd name="connsiteX3" fmla="*/ 12953 w 1641348"/>
              <a:gd name="connsiteY3" fmla="*/ 12954 h 339852"/>
              <a:gd name="connsiteX4" fmla="*/ 12953 w 1641348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9852">
                <a:moveTo>
                  <a:pt x="12953" y="326898"/>
                </a:moveTo>
                <a:lnTo>
                  <a:pt x="1628394" y="326898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11217" y="2570226"/>
            <a:ext cx="1615440" cy="315467"/>
          </a:xfrm>
          <a:custGeom>
            <a:avLst/>
            <a:gdLst>
              <a:gd name="connsiteX0" fmla="*/ 0 w 1615440"/>
              <a:gd name="connsiteY0" fmla="*/ 315467 h 315467"/>
              <a:gd name="connsiteX1" fmla="*/ 1615440 w 1615440"/>
              <a:gd name="connsiteY1" fmla="*/ 315467 h 315467"/>
              <a:gd name="connsiteX2" fmla="*/ 1615440 w 1615440"/>
              <a:gd name="connsiteY2" fmla="*/ 0 h 315467"/>
              <a:gd name="connsiteX3" fmla="*/ 0 w 1615440"/>
              <a:gd name="connsiteY3" fmla="*/ 0 h 315467"/>
              <a:gd name="connsiteX4" fmla="*/ 0 w 1615440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5467">
                <a:moveTo>
                  <a:pt x="0" y="315467"/>
                </a:moveTo>
                <a:lnTo>
                  <a:pt x="1615440" y="315467"/>
                </a:lnTo>
                <a:lnTo>
                  <a:pt x="1615440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98264" y="2557272"/>
            <a:ext cx="1641348" cy="341375"/>
          </a:xfrm>
          <a:custGeom>
            <a:avLst/>
            <a:gdLst>
              <a:gd name="connsiteX0" fmla="*/ 12953 w 1641348"/>
              <a:gd name="connsiteY0" fmla="*/ 328422 h 341375"/>
              <a:gd name="connsiteX1" fmla="*/ 1628394 w 1641348"/>
              <a:gd name="connsiteY1" fmla="*/ 328422 h 341375"/>
              <a:gd name="connsiteX2" fmla="*/ 1628394 w 1641348"/>
              <a:gd name="connsiteY2" fmla="*/ 12954 h 341375"/>
              <a:gd name="connsiteX3" fmla="*/ 12953 w 1641348"/>
              <a:gd name="connsiteY3" fmla="*/ 12954 h 341375"/>
              <a:gd name="connsiteX4" fmla="*/ 12953 w 1641348"/>
              <a:gd name="connsiteY4" fmla="*/ 328422 h 34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41375">
                <a:moveTo>
                  <a:pt x="12953" y="328422"/>
                </a:moveTo>
                <a:lnTo>
                  <a:pt x="1628394" y="328422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328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411217" y="2867405"/>
            <a:ext cx="1615440" cy="315467"/>
          </a:xfrm>
          <a:custGeom>
            <a:avLst/>
            <a:gdLst>
              <a:gd name="connsiteX0" fmla="*/ 0 w 1615440"/>
              <a:gd name="connsiteY0" fmla="*/ 315467 h 315467"/>
              <a:gd name="connsiteX1" fmla="*/ 1615440 w 1615440"/>
              <a:gd name="connsiteY1" fmla="*/ 315467 h 315467"/>
              <a:gd name="connsiteX2" fmla="*/ 1615440 w 1615440"/>
              <a:gd name="connsiteY2" fmla="*/ 0 h 315467"/>
              <a:gd name="connsiteX3" fmla="*/ 0 w 1615440"/>
              <a:gd name="connsiteY3" fmla="*/ 0 h 315467"/>
              <a:gd name="connsiteX4" fmla="*/ 0 w 1615440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5467">
                <a:moveTo>
                  <a:pt x="0" y="315467"/>
                </a:moveTo>
                <a:lnTo>
                  <a:pt x="1615440" y="315467"/>
                </a:lnTo>
                <a:lnTo>
                  <a:pt x="1615440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98264" y="2854451"/>
            <a:ext cx="1641348" cy="341375"/>
          </a:xfrm>
          <a:custGeom>
            <a:avLst/>
            <a:gdLst>
              <a:gd name="connsiteX0" fmla="*/ 12953 w 1641348"/>
              <a:gd name="connsiteY0" fmla="*/ 328422 h 341375"/>
              <a:gd name="connsiteX1" fmla="*/ 1628394 w 1641348"/>
              <a:gd name="connsiteY1" fmla="*/ 328422 h 341375"/>
              <a:gd name="connsiteX2" fmla="*/ 1628394 w 1641348"/>
              <a:gd name="connsiteY2" fmla="*/ 12954 h 341375"/>
              <a:gd name="connsiteX3" fmla="*/ 12953 w 1641348"/>
              <a:gd name="connsiteY3" fmla="*/ 12954 h 341375"/>
              <a:gd name="connsiteX4" fmla="*/ 12953 w 1641348"/>
              <a:gd name="connsiteY4" fmla="*/ 328422 h 34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41375">
                <a:moveTo>
                  <a:pt x="12953" y="328422"/>
                </a:moveTo>
                <a:lnTo>
                  <a:pt x="1628394" y="328422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328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11217" y="3164585"/>
            <a:ext cx="1615440" cy="312420"/>
          </a:xfrm>
          <a:custGeom>
            <a:avLst/>
            <a:gdLst>
              <a:gd name="connsiteX0" fmla="*/ 0 w 1615440"/>
              <a:gd name="connsiteY0" fmla="*/ 312420 h 312420"/>
              <a:gd name="connsiteX1" fmla="*/ 1615440 w 1615440"/>
              <a:gd name="connsiteY1" fmla="*/ 312420 h 312420"/>
              <a:gd name="connsiteX2" fmla="*/ 1615440 w 1615440"/>
              <a:gd name="connsiteY2" fmla="*/ 0 h 312420"/>
              <a:gd name="connsiteX3" fmla="*/ 0 w 1615440"/>
              <a:gd name="connsiteY3" fmla="*/ 0 h 312420"/>
              <a:gd name="connsiteX4" fmla="*/ 0 w 1615440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2420">
                <a:moveTo>
                  <a:pt x="0" y="312420"/>
                </a:moveTo>
                <a:lnTo>
                  <a:pt x="1615440" y="312420"/>
                </a:lnTo>
                <a:lnTo>
                  <a:pt x="1615440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98264" y="3151631"/>
            <a:ext cx="1641348" cy="338328"/>
          </a:xfrm>
          <a:custGeom>
            <a:avLst/>
            <a:gdLst>
              <a:gd name="connsiteX0" fmla="*/ 12953 w 1641348"/>
              <a:gd name="connsiteY0" fmla="*/ 325374 h 338328"/>
              <a:gd name="connsiteX1" fmla="*/ 1628394 w 1641348"/>
              <a:gd name="connsiteY1" fmla="*/ 325374 h 338328"/>
              <a:gd name="connsiteX2" fmla="*/ 1628394 w 1641348"/>
              <a:gd name="connsiteY2" fmla="*/ 12954 h 338328"/>
              <a:gd name="connsiteX3" fmla="*/ 12953 w 1641348"/>
              <a:gd name="connsiteY3" fmla="*/ 12954 h 338328"/>
              <a:gd name="connsiteX4" fmla="*/ 12953 w 1641348"/>
              <a:gd name="connsiteY4" fmla="*/ 325374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8328">
                <a:moveTo>
                  <a:pt x="12953" y="325374"/>
                </a:moveTo>
                <a:lnTo>
                  <a:pt x="1628394" y="325374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3253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11217" y="3461765"/>
            <a:ext cx="1615440" cy="312420"/>
          </a:xfrm>
          <a:custGeom>
            <a:avLst/>
            <a:gdLst>
              <a:gd name="connsiteX0" fmla="*/ 0 w 1615440"/>
              <a:gd name="connsiteY0" fmla="*/ 312420 h 312420"/>
              <a:gd name="connsiteX1" fmla="*/ 1615440 w 1615440"/>
              <a:gd name="connsiteY1" fmla="*/ 312420 h 312420"/>
              <a:gd name="connsiteX2" fmla="*/ 1615440 w 1615440"/>
              <a:gd name="connsiteY2" fmla="*/ 0 h 312420"/>
              <a:gd name="connsiteX3" fmla="*/ 0 w 1615440"/>
              <a:gd name="connsiteY3" fmla="*/ 0 h 312420"/>
              <a:gd name="connsiteX4" fmla="*/ 0 w 1615440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2420">
                <a:moveTo>
                  <a:pt x="0" y="312420"/>
                </a:moveTo>
                <a:lnTo>
                  <a:pt x="1615440" y="312420"/>
                </a:lnTo>
                <a:lnTo>
                  <a:pt x="1615440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8264" y="3448811"/>
            <a:ext cx="1641348" cy="338328"/>
          </a:xfrm>
          <a:custGeom>
            <a:avLst/>
            <a:gdLst>
              <a:gd name="connsiteX0" fmla="*/ 12953 w 1641348"/>
              <a:gd name="connsiteY0" fmla="*/ 325373 h 338328"/>
              <a:gd name="connsiteX1" fmla="*/ 1628394 w 1641348"/>
              <a:gd name="connsiteY1" fmla="*/ 325373 h 338328"/>
              <a:gd name="connsiteX2" fmla="*/ 1628394 w 1641348"/>
              <a:gd name="connsiteY2" fmla="*/ 12953 h 338328"/>
              <a:gd name="connsiteX3" fmla="*/ 12953 w 1641348"/>
              <a:gd name="connsiteY3" fmla="*/ 12953 h 338328"/>
              <a:gd name="connsiteX4" fmla="*/ 12953 w 1641348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8328">
                <a:moveTo>
                  <a:pt x="12953" y="325373"/>
                </a:moveTo>
                <a:lnTo>
                  <a:pt x="1628394" y="3253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11217" y="3758946"/>
            <a:ext cx="1615440" cy="312420"/>
          </a:xfrm>
          <a:custGeom>
            <a:avLst/>
            <a:gdLst>
              <a:gd name="connsiteX0" fmla="*/ 0 w 1615440"/>
              <a:gd name="connsiteY0" fmla="*/ 312419 h 312420"/>
              <a:gd name="connsiteX1" fmla="*/ 1615440 w 1615440"/>
              <a:gd name="connsiteY1" fmla="*/ 312419 h 312420"/>
              <a:gd name="connsiteX2" fmla="*/ 1615440 w 1615440"/>
              <a:gd name="connsiteY2" fmla="*/ 0 h 312420"/>
              <a:gd name="connsiteX3" fmla="*/ 0 w 1615440"/>
              <a:gd name="connsiteY3" fmla="*/ 0 h 312420"/>
              <a:gd name="connsiteX4" fmla="*/ 0 w 1615440"/>
              <a:gd name="connsiteY4" fmla="*/ 312419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2420">
                <a:moveTo>
                  <a:pt x="0" y="312419"/>
                </a:moveTo>
                <a:lnTo>
                  <a:pt x="1615440" y="312419"/>
                </a:lnTo>
                <a:lnTo>
                  <a:pt x="1615440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98264" y="3745992"/>
            <a:ext cx="1641348" cy="338328"/>
          </a:xfrm>
          <a:custGeom>
            <a:avLst/>
            <a:gdLst>
              <a:gd name="connsiteX0" fmla="*/ 12953 w 1641348"/>
              <a:gd name="connsiteY0" fmla="*/ 325373 h 338328"/>
              <a:gd name="connsiteX1" fmla="*/ 1628394 w 1641348"/>
              <a:gd name="connsiteY1" fmla="*/ 325373 h 338328"/>
              <a:gd name="connsiteX2" fmla="*/ 1628394 w 1641348"/>
              <a:gd name="connsiteY2" fmla="*/ 12953 h 338328"/>
              <a:gd name="connsiteX3" fmla="*/ 12953 w 1641348"/>
              <a:gd name="connsiteY3" fmla="*/ 12953 h 338328"/>
              <a:gd name="connsiteX4" fmla="*/ 12953 w 1641348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8328">
                <a:moveTo>
                  <a:pt x="12953" y="325373"/>
                </a:moveTo>
                <a:lnTo>
                  <a:pt x="1628394" y="3253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411217" y="4054602"/>
            <a:ext cx="1615440" cy="313944"/>
          </a:xfrm>
          <a:custGeom>
            <a:avLst/>
            <a:gdLst>
              <a:gd name="connsiteX0" fmla="*/ 0 w 1615440"/>
              <a:gd name="connsiteY0" fmla="*/ 313944 h 313944"/>
              <a:gd name="connsiteX1" fmla="*/ 1615440 w 1615440"/>
              <a:gd name="connsiteY1" fmla="*/ 313944 h 313944"/>
              <a:gd name="connsiteX2" fmla="*/ 1615440 w 1615440"/>
              <a:gd name="connsiteY2" fmla="*/ 0 h 313944"/>
              <a:gd name="connsiteX3" fmla="*/ 0 w 1615440"/>
              <a:gd name="connsiteY3" fmla="*/ 0 h 313944"/>
              <a:gd name="connsiteX4" fmla="*/ 0 w 1615440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3944">
                <a:moveTo>
                  <a:pt x="0" y="313944"/>
                </a:moveTo>
                <a:lnTo>
                  <a:pt x="1615440" y="313944"/>
                </a:lnTo>
                <a:lnTo>
                  <a:pt x="1615440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98264" y="4041648"/>
            <a:ext cx="1641348" cy="339852"/>
          </a:xfrm>
          <a:custGeom>
            <a:avLst/>
            <a:gdLst>
              <a:gd name="connsiteX0" fmla="*/ 12953 w 1641348"/>
              <a:gd name="connsiteY0" fmla="*/ 326897 h 339852"/>
              <a:gd name="connsiteX1" fmla="*/ 1628394 w 1641348"/>
              <a:gd name="connsiteY1" fmla="*/ 326897 h 339852"/>
              <a:gd name="connsiteX2" fmla="*/ 1628394 w 1641348"/>
              <a:gd name="connsiteY2" fmla="*/ 12953 h 339852"/>
              <a:gd name="connsiteX3" fmla="*/ 12953 w 1641348"/>
              <a:gd name="connsiteY3" fmla="*/ 12953 h 339852"/>
              <a:gd name="connsiteX4" fmla="*/ 12953 w 1641348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9852">
                <a:moveTo>
                  <a:pt x="12953" y="326897"/>
                </a:moveTo>
                <a:lnTo>
                  <a:pt x="1628394" y="3268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11501" y="3281934"/>
            <a:ext cx="815340" cy="312420"/>
          </a:xfrm>
          <a:custGeom>
            <a:avLst/>
            <a:gdLst>
              <a:gd name="connsiteX0" fmla="*/ 0 w 815340"/>
              <a:gd name="connsiteY0" fmla="*/ 312419 h 312420"/>
              <a:gd name="connsiteX1" fmla="*/ 815340 w 815340"/>
              <a:gd name="connsiteY1" fmla="*/ 312419 h 312420"/>
              <a:gd name="connsiteX2" fmla="*/ 815340 w 815340"/>
              <a:gd name="connsiteY2" fmla="*/ 0 h 312420"/>
              <a:gd name="connsiteX3" fmla="*/ 0 w 815340"/>
              <a:gd name="connsiteY3" fmla="*/ 0 h 312420"/>
              <a:gd name="connsiteX4" fmla="*/ 0 w 815340"/>
              <a:gd name="connsiteY4" fmla="*/ 312419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" h="312420">
                <a:moveTo>
                  <a:pt x="0" y="312419"/>
                </a:moveTo>
                <a:lnTo>
                  <a:pt x="815340" y="312419"/>
                </a:lnTo>
                <a:lnTo>
                  <a:pt x="815340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98547" y="3268980"/>
            <a:ext cx="841248" cy="338328"/>
          </a:xfrm>
          <a:custGeom>
            <a:avLst/>
            <a:gdLst>
              <a:gd name="connsiteX0" fmla="*/ 12954 w 841248"/>
              <a:gd name="connsiteY0" fmla="*/ 325373 h 338328"/>
              <a:gd name="connsiteX1" fmla="*/ 828294 w 841248"/>
              <a:gd name="connsiteY1" fmla="*/ 325373 h 338328"/>
              <a:gd name="connsiteX2" fmla="*/ 828294 w 841248"/>
              <a:gd name="connsiteY2" fmla="*/ 12953 h 338328"/>
              <a:gd name="connsiteX3" fmla="*/ 12954 w 841248"/>
              <a:gd name="connsiteY3" fmla="*/ 12953 h 338328"/>
              <a:gd name="connsiteX4" fmla="*/ 12954 w 841248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8" h="338328">
                <a:moveTo>
                  <a:pt x="12954" y="325373"/>
                </a:moveTo>
                <a:lnTo>
                  <a:pt x="828294" y="325373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11501" y="3585209"/>
            <a:ext cx="815340" cy="312420"/>
          </a:xfrm>
          <a:custGeom>
            <a:avLst/>
            <a:gdLst>
              <a:gd name="connsiteX0" fmla="*/ 0 w 815340"/>
              <a:gd name="connsiteY0" fmla="*/ 312420 h 312420"/>
              <a:gd name="connsiteX1" fmla="*/ 815340 w 815340"/>
              <a:gd name="connsiteY1" fmla="*/ 312420 h 312420"/>
              <a:gd name="connsiteX2" fmla="*/ 815340 w 815340"/>
              <a:gd name="connsiteY2" fmla="*/ 0 h 312420"/>
              <a:gd name="connsiteX3" fmla="*/ 0 w 815340"/>
              <a:gd name="connsiteY3" fmla="*/ 0 h 312420"/>
              <a:gd name="connsiteX4" fmla="*/ 0 w 815340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" h="312420">
                <a:moveTo>
                  <a:pt x="0" y="312420"/>
                </a:moveTo>
                <a:lnTo>
                  <a:pt x="815340" y="312420"/>
                </a:lnTo>
                <a:lnTo>
                  <a:pt x="815340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98547" y="3572255"/>
            <a:ext cx="841248" cy="338328"/>
          </a:xfrm>
          <a:custGeom>
            <a:avLst/>
            <a:gdLst>
              <a:gd name="connsiteX0" fmla="*/ 12954 w 841248"/>
              <a:gd name="connsiteY0" fmla="*/ 325373 h 338328"/>
              <a:gd name="connsiteX1" fmla="*/ 828294 w 841248"/>
              <a:gd name="connsiteY1" fmla="*/ 325373 h 338328"/>
              <a:gd name="connsiteX2" fmla="*/ 828294 w 841248"/>
              <a:gd name="connsiteY2" fmla="*/ 12953 h 338328"/>
              <a:gd name="connsiteX3" fmla="*/ 12954 w 841248"/>
              <a:gd name="connsiteY3" fmla="*/ 12953 h 338328"/>
              <a:gd name="connsiteX4" fmla="*/ 12954 w 841248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8" h="338328">
                <a:moveTo>
                  <a:pt x="12954" y="325373"/>
                </a:moveTo>
                <a:lnTo>
                  <a:pt x="828294" y="325373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84897" y="4053078"/>
            <a:ext cx="1313688" cy="313944"/>
          </a:xfrm>
          <a:custGeom>
            <a:avLst/>
            <a:gdLst>
              <a:gd name="connsiteX0" fmla="*/ 0 w 1313688"/>
              <a:gd name="connsiteY0" fmla="*/ 313943 h 313944"/>
              <a:gd name="connsiteX1" fmla="*/ 1313688 w 1313688"/>
              <a:gd name="connsiteY1" fmla="*/ 313943 h 313944"/>
              <a:gd name="connsiteX2" fmla="*/ 1313688 w 1313688"/>
              <a:gd name="connsiteY2" fmla="*/ 0 h 313944"/>
              <a:gd name="connsiteX3" fmla="*/ 0 w 1313688"/>
              <a:gd name="connsiteY3" fmla="*/ 0 h 313944"/>
              <a:gd name="connsiteX4" fmla="*/ 0 w 1313688"/>
              <a:gd name="connsiteY4" fmla="*/ 313943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3688" h="313944">
                <a:moveTo>
                  <a:pt x="0" y="313943"/>
                </a:moveTo>
                <a:lnTo>
                  <a:pt x="1313688" y="313943"/>
                </a:lnTo>
                <a:lnTo>
                  <a:pt x="1313688" y="0"/>
                </a:lnTo>
                <a:lnTo>
                  <a:pt x="0" y="0"/>
                </a:lnTo>
                <a:lnTo>
                  <a:pt x="0" y="3139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71943" y="4040124"/>
            <a:ext cx="1339596" cy="339852"/>
          </a:xfrm>
          <a:custGeom>
            <a:avLst/>
            <a:gdLst>
              <a:gd name="connsiteX0" fmla="*/ 12954 w 1339596"/>
              <a:gd name="connsiteY0" fmla="*/ 326897 h 339852"/>
              <a:gd name="connsiteX1" fmla="*/ 1326642 w 1339596"/>
              <a:gd name="connsiteY1" fmla="*/ 326897 h 339852"/>
              <a:gd name="connsiteX2" fmla="*/ 1326642 w 1339596"/>
              <a:gd name="connsiteY2" fmla="*/ 12953 h 339852"/>
              <a:gd name="connsiteX3" fmla="*/ 12954 w 1339596"/>
              <a:gd name="connsiteY3" fmla="*/ 12953 h 339852"/>
              <a:gd name="connsiteX4" fmla="*/ 12954 w 1339596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9596" h="339852">
                <a:moveTo>
                  <a:pt x="12954" y="326897"/>
                </a:moveTo>
                <a:lnTo>
                  <a:pt x="1326642" y="326897"/>
                </a:lnTo>
                <a:lnTo>
                  <a:pt x="1326642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11217" y="4367021"/>
            <a:ext cx="1615440" cy="313944"/>
          </a:xfrm>
          <a:custGeom>
            <a:avLst/>
            <a:gdLst>
              <a:gd name="connsiteX0" fmla="*/ 0 w 1615440"/>
              <a:gd name="connsiteY0" fmla="*/ 313944 h 313944"/>
              <a:gd name="connsiteX1" fmla="*/ 1615440 w 1615440"/>
              <a:gd name="connsiteY1" fmla="*/ 313944 h 313944"/>
              <a:gd name="connsiteX2" fmla="*/ 1615440 w 1615440"/>
              <a:gd name="connsiteY2" fmla="*/ 0 h 313944"/>
              <a:gd name="connsiteX3" fmla="*/ 0 w 1615440"/>
              <a:gd name="connsiteY3" fmla="*/ 0 h 313944"/>
              <a:gd name="connsiteX4" fmla="*/ 0 w 1615440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313944">
                <a:moveTo>
                  <a:pt x="0" y="313944"/>
                </a:moveTo>
                <a:lnTo>
                  <a:pt x="1615440" y="313944"/>
                </a:lnTo>
                <a:lnTo>
                  <a:pt x="1615440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398264" y="4354067"/>
            <a:ext cx="1641348" cy="339852"/>
          </a:xfrm>
          <a:custGeom>
            <a:avLst/>
            <a:gdLst>
              <a:gd name="connsiteX0" fmla="*/ 12953 w 1641348"/>
              <a:gd name="connsiteY0" fmla="*/ 326897 h 339852"/>
              <a:gd name="connsiteX1" fmla="*/ 1628394 w 1641348"/>
              <a:gd name="connsiteY1" fmla="*/ 326897 h 339852"/>
              <a:gd name="connsiteX2" fmla="*/ 1628394 w 1641348"/>
              <a:gd name="connsiteY2" fmla="*/ 12953 h 339852"/>
              <a:gd name="connsiteX3" fmla="*/ 12953 w 1641348"/>
              <a:gd name="connsiteY3" fmla="*/ 12953 h 339852"/>
              <a:gd name="connsiteX4" fmla="*/ 12953 w 1641348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339852">
                <a:moveTo>
                  <a:pt x="12953" y="326897"/>
                </a:moveTo>
                <a:lnTo>
                  <a:pt x="1628394" y="3268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033777" y="4981194"/>
            <a:ext cx="815339" cy="312420"/>
          </a:xfrm>
          <a:custGeom>
            <a:avLst/>
            <a:gdLst>
              <a:gd name="connsiteX0" fmla="*/ 0 w 815339"/>
              <a:gd name="connsiteY0" fmla="*/ 312420 h 312420"/>
              <a:gd name="connsiteX1" fmla="*/ 815339 w 815339"/>
              <a:gd name="connsiteY1" fmla="*/ 312420 h 312420"/>
              <a:gd name="connsiteX2" fmla="*/ 815339 w 815339"/>
              <a:gd name="connsiteY2" fmla="*/ 0 h 312420"/>
              <a:gd name="connsiteX3" fmla="*/ 0 w 815339"/>
              <a:gd name="connsiteY3" fmla="*/ 0 h 312420"/>
              <a:gd name="connsiteX4" fmla="*/ 0 w 815339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2420">
                <a:moveTo>
                  <a:pt x="0" y="312420"/>
                </a:moveTo>
                <a:lnTo>
                  <a:pt x="815339" y="312420"/>
                </a:lnTo>
                <a:lnTo>
                  <a:pt x="815339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020823" y="4968240"/>
            <a:ext cx="841247" cy="338328"/>
          </a:xfrm>
          <a:custGeom>
            <a:avLst/>
            <a:gdLst>
              <a:gd name="connsiteX0" fmla="*/ 12954 w 841247"/>
              <a:gd name="connsiteY0" fmla="*/ 325373 h 338328"/>
              <a:gd name="connsiteX1" fmla="*/ 828294 w 841247"/>
              <a:gd name="connsiteY1" fmla="*/ 325373 h 338328"/>
              <a:gd name="connsiteX2" fmla="*/ 828294 w 841247"/>
              <a:gd name="connsiteY2" fmla="*/ 12953 h 338328"/>
              <a:gd name="connsiteX3" fmla="*/ 12954 w 841247"/>
              <a:gd name="connsiteY3" fmla="*/ 12953 h 338328"/>
              <a:gd name="connsiteX4" fmla="*/ 12954 w 841247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8328">
                <a:moveTo>
                  <a:pt x="12954" y="325373"/>
                </a:moveTo>
                <a:lnTo>
                  <a:pt x="828294" y="325373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33777" y="5284470"/>
            <a:ext cx="815339" cy="312420"/>
          </a:xfrm>
          <a:custGeom>
            <a:avLst/>
            <a:gdLst>
              <a:gd name="connsiteX0" fmla="*/ 0 w 815339"/>
              <a:gd name="connsiteY0" fmla="*/ 312420 h 312420"/>
              <a:gd name="connsiteX1" fmla="*/ 815339 w 815339"/>
              <a:gd name="connsiteY1" fmla="*/ 312420 h 312420"/>
              <a:gd name="connsiteX2" fmla="*/ 815339 w 815339"/>
              <a:gd name="connsiteY2" fmla="*/ 0 h 312420"/>
              <a:gd name="connsiteX3" fmla="*/ 0 w 815339"/>
              <a:gd name="connsiteY3" fmla="*/ 0 h 312420"/>
              <a:gd name="connsiteX4" fmla="*/ 0 w 815339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2420">
                <a:moveTo>
                  <a:pt x="0" y="312420"/>
                </a:moveTo>
                <a:lnTo>
                  <a:pt x="815339" y="312420"/>
                </a:lnTo>
                <a:lnTo>
                  <a:pt x="815339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020823" y="5271516"/>
            <a:ext cx="841247" cy="338328"/>
          </a:xfrm>
          <a:custGeom>
            <a:avLst/>
            <a:gdLst>
              <a:gd name="connsiteX0" fmla="*/ 12954 w 841247"/>
              <a:gd name="connsiteY0" fmla="*/ 325373 h 338328"/>
              <a:gd name="connsiteX1" fmla="*/ 828294 w 841247"/>
              <a:gd name="connsiteY1" fmla="*/ 325373 h 338328"/>
              <a:gd name="connsiteX2" fmla="*/ 828294 w 841247"/>
              <a:gd name="connsiteY2" fmla="*/ 12953 h 338328"/>
              <a:gd name="connsiteX3" fmla="*/ 12954 w 841247"/>
              <a:gd name="connsiteY3" fmla="*/ 12953 h 338328"/>
              <a:gd name="connsiteX4" fmla="*/ 12954 w 841247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8328">
                <a:moveTo>
                  <a:pt x="12954" y="325373"/>
                </a:moveTo>
                <a:lnTo>
                  <a:pt x="828294" y="325373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2100" y="2413000"/>
            <a:ext cx="1587500" cy="30480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7100" y="4178300"/>
            <a:ext cx="1193800" cy="368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91100" y="2971800"/>
            <a:ext cx="4445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533900" y="4127500"/>
            <a:ext cx="1346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120900" y="2971800"/>
            <a:ext cx="673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327900" y="41275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"world\n"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044700" y="4673600"/>
            <a:ext cx="673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54000" y="76200"/>
            <a:ext cx="24257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717800" y="292100"/>
            <a:ext cx="75311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0" algn="l"/>
                <a:tab pos="1930400" algn="l"/>
                <a:tab pos="2159000" algn="l"/>
                <a:tab pos="4241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778000" algn="l"/>
                <a:tab pos="1930400" algn="l"/>
                <a:tab pos="2159000" algn="l"/>
                <a:tab pos="42418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가리킨다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778000" algn="l"/>
                <a:tab pos="1930400" algn="l"/>
                <a:tab pos="2159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500"/>
              </a:lnSpc>
              <a:tabLst>
                <a:tab pos="1778000" algn="l"/>
                <a:tab pos="1930400" algn="l"/>
                <a:tab pos="2159000" algn="l"/>
                <a:tab pos="42418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434093</a:t>
            </a:r>
          </a:p>
          <a:p>
            <a:pPr>
              <a:lnSpc>
                <a:spcPts val="2300"/>
              </a:lnSpc>
              <a:tabLst>
                <a:tab pos="1778000" algn="l"/>
                <a:tab pos="1930400" algn="l"/>
                <a:tab pos="2159000" algn="l"/>
                <a:tab pos="42418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16729" y="2250185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03776" y="2237231"/>
            <a:ext cx="1641348" cy="262128"/>
          </a:xfrm>
          <a:custGeom>
            <a:avLst/>
            <a:gdLst>
              <a:gd name="connsiteX0" fmla="*/ 12953 w 1641348"/>
              <a:gd name="connsiteY0" fmla="*/ 249174 h 262128"/>
              <a:gd name="connsiteX1" fmla="*/ 1628394 w 1641348"/>
              <a:gd name="connsiteY1" fmla="*/ 249174 h 262128"/>
              <a:gd name="connsiteX2" fmla="*/ 1628394 w 1641348"/>
              <a:gd name="connsiteY2" fmla="*/ 12954 h 262128"/>
              <a:gd name="connsiteX3" fmla="*/ 12953 w 1641348"/>
              <a:gd name="connsiteY3" fmla="*/ 12954 h 262128"/>
              <a:gd name="connsiteX4" fmla="*/ 12953 w 1641348"/>
              <a:gd name="connsiteY4" fmla="*/ 249174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4"/>
                </a:moveTo>
                <a:lnTo>
                  <a:pt x="1628394" y="249174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2491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16729" y="2478785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03776" y="2465831"/>
            <a:ext cx="1641348" cy="262128"/>
          </a:xfrm>
          <a:custGeom>
            <a:avLst/>
            <a:gdLst>
              <a:gd name="connsiteX0" fmla="*/ 12953 w 1641348"/>
              <a:gd name="connsiteY0" fmla="*/ 249174 h 262128"/>
              <a:gd name="connsiteX1" fmla="*/ 1628394 w 1641348"/>
              <a:gd name="connsiteY1" fmla="*/ 249174 h 262128"/>
              <a:gd name="connsiteX2" fmla="*/ 1628394 w 1641348"/>
              <a:gd name="connsiteY2" fmla="*/ 12954 h 262128"/>
              <a:gd name="connsiteX3" fmla="*/ 12953 w 1641348"/>
              <a:gd name="connsiteY3" fmla="*/ 12954 h 262128"/>
              <a:gd name="connsiteX4" fmla="*/ 12953 w 1641348"/>
              <a:gd name="connsiteY4" fmla="*/ 249174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4"/>
                </a:moveTo>
                <a:lnTo>
                  <a:pt x="1628394" y="249174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2491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16729" y="2702814"/>
            <a:ext cx="1615440" cy="236220"/>
          </a:xfrm>
          <a:custGeom>
            <a:avLst/>
            <a:gdLst>
              <a:gd name="connsiteX0" fmla="*/ 0 w 1615440"/>
              <a:gd name="connsiteY0" fmla="*/ 236219 h 236220"/>
              <a:gd name="connsiteX1" fmla="*/ 1615440 w 1615440"/>
              <a:gd name="connsiteY1" fmla="*/ 236219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19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19"/>
                </a:moveTo>
                <a:lnTo>
                  <a:pt x="1615440" y="236219"/>
                </a:lnTo>
                <a:lnTo>
                  <a:pt x="16154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03776" y="2689860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4 h 262128"/>
              <a:gd name="connsiteX3" fmla="*/ 12953 w 1641348"/>
              <a:gd name="connsiteY3" fmla="*/ 12954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316729" y="2926842"/>
            <a:ext cx="1615440" cy="236220"/>
          </a:xfrm>
          <a:custGeom>
            <a:avLst/>
            <a:gdLst>
              <a:gd name="connsiteX0" fmla="*/ 0 w 1615440"/>
              <a:gd name="connsiteY0" fmla="*/ 236219 h 236220"/>
              <a:gd name="connsiteX1" fmla="*/ 1615440 w 1615440"/>
              <a:gd name="connsiteY1" fmla="*/ 236219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19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19"/>
                </a:moveTo>
                <a:lnTo>
                  <a:pt x="1615440" y="236219"/>
                </a:lnTo>
                <a:lnTo>
                  <a:pt x="16154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03776" y="2913888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4 h 262128"/>
              <a:gd name="connsiteX3" fmla="*/ 12953 w 1641348"/>
              <a:gd name="connsiteY3" fmla="*/ 12954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16729" y="3150870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03776" y="3137916"/>
            <a:ext cx="1641348" cy="262128"/>
          </a:xfrm>
          <a:custGeom>
            <a:avLst/>
            <a:gdLst>
              <a:gd name="connsiteX0" fmla="*/ 12953 w 1641348"/>
              <a:gd name="connsiteY0" fmla="*/ 249174 h 262128"/>
              <a:gd name="connsiteX1" fmla="*/ 1628394 w 1641348"/>
              <a:gd name="connsiteY1" fmla="*/ 249174 h 262128"/>
              <a:gd name="connsiteX2" fmla="*/ 1628394 w 1641348"/>
              <a:gd name="connsiteY2" fmla="*/ 12954 h 262128"/>
              <a:gd name="connsiteX3" fmla="*/ 12953 w 1641348"/>
              <a:gd name="connsiteY3" fmla="*/ 12954 h 262128"/>
              <a:gd name="connsiteX4" fmla="*/ 12953 w 1641348"/>
              <a:gd name="connsiteY4" fmla="*/ 249174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4"/>
                </a:moveTo>
                <a:lnTo>
                  <a:pt x="1628394" y="249174"/>
                </a:lnTo>
                <a:lnTo>
                  <a:pt x="1628394" y="12954"/>
                </a:lnTo>
                <a:lnTo>
                  <a:pt x="12953" y="12954"/>
                </a:lnTo>
                <a:lnTo>
                  <a:pt x="12953" y="2491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16729" y="3374897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03776" y="3361944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16729" y="3597402"/>
            <a:ext cx="1615440" cy="237744"/>
          </a:xfrm>
          <a:custGeom>
            <a:avLst/>
            <a:gdLst>
              <a:gd name="connsiteX0" fmla="*/ 0 w 1615440"/>
              <a:gd name="connsiteY0" fmla="*/ 237744 h 237744"/>
              <a:gd name="connsiteX1" fmla="*/ 1615440 w 1615440"/>
              <a:gd name="connsiteY1" fmla="*/ 237744 h 237744"/>
              <a:gd name="connsiteX2" fmla="*/ 1615440 w 1615440"/>
              <a:gd name="connsiteY2" fmla="*/ 0 h 237744"/>
              <a:gd name="connsiteX3" fmla="*/ 0 w 1615440"/>
              <a:gd name="connsiteY3" fmla="*/ 0 h 237744"/>
              <a:gd name="connsiteX4" fmla="*/ 0 w 1615440"/>
              <a:gd name="connsiteY4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7744">
                <a:moveTo>
                  <a:pt x="0" y="237744"/>
                </a:moveTo>
                <a:lnTo>
                  <a:pt x="1615440" y="237744"/>
                </a:lnTo>
                <a:lnTo>
                  <a:pt x="1615440" y="0"/>
                </a:lnTo>
                <a:lnTo>
                  <a:pt x="0" y="0"/>
                </a:lnTo>
                <a:lnTo>
                  <a:pt x="0" y="2377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03776" y="3584448"/>
            <a:ext cx="1641348" cy="263652"/>
          </a:xfrm>
          <a:custGeom>
            <a:avLst/>
            <a:gdLst>
              <a:gd name="connsiteX0" fmla="*/ 12953 w 1641348"/>
              <a:gd name="connsiteY0" fmla="*/ 250697 h 263652"/>
              <a:gd name="connsiteX1" fmla="*/ 1628394 w 1641348"/>
              <a:gd name="connsiteY1" fmla="*/ 250697 h 263652"/>
              <a:gd name="connsiteX2" fmla="*/ 1628394 w 1641348"/>
              <a:gd name="connsiteY2" fmla="*/ 12953 h 263652"/>
              <a:gd name="connsiteX3" fmla="*/ 12953 w 1641348"/>
              <a:gd name="connsiteY3" fmla="*/ 12953 h 263652"/>
              <a:gd name="connsiteX4" fmla="*/ 12953 w 1641348"/>
              <a:gd name="connsiteY4" fmla="*/ 250697 h 26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3652">
                <a:moveTo>
                  <a:pt x="12953" y="250697"/>
                </a:moveTo>
                <a:lnTo>
                  <a:pt x="1628394" y="2506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506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017014" y="3015233"/>
            <a:ext cx="815339" cy="234695"/>
          </a:xfrm>
          <a:custGeom>
            <a:avLst/>
            <a:gdLst>
              <a:gd name="connsiteX0" fmla="*/ 0 w 815339"/>
              <a:gd name="connsiteY0" fmla="*/ 234695 h 234695"/>
              <a:gd name="connsiteX1" fmla="*/ 815339 w 815339"/>
              <a:gd name="connsiteY1" fmla="*/ 234695 h 234695"/>
              <a:gd name="connsiteX2" fmla="*/ 815339 w 815339"/>
              <a:gd name="connsiteY2" fmla="*/ 0 h 234695"/>
              <a:gd name="connsiteX3" fmla="*/ 0 w 815339"/>
              <a:gd name="connsiteY3" fmla="*/ 0 h 234695"/>
              <a:gd name="connsiteX4" fmla="*/ 0 w 815339"/>
              <a:gd name="connsiteY4" fmla="*/ 234695 h 234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34695">
                <a:moveTo>
                  <a:pt x="0" y="234695"/>
                </a:moveTo>
                <a:lnTo>
                  <a:pt x="815339" y="234695"/>
                </a:lnTo>
                <a:lnTo>
                  <a:pt x="815339" y="0"/>
                </a:lnTo>
                <a:lnTo>
                  <a:pt x="0" y="0"/>
                </a:lnTo>
                <a:lnTo>
                  <a:pt x="0" y="2346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04060" y="3002279"/>
            <a:ext cx="841247" cy="260603"/>
          </a:xfrm>
          <a:custGeom>
            <a:avLst/>
            <a:gdLst>
              <a:gd name="connsiteX0" fmla="*/ 12954 w 841247"/>
              <a:gd name="connsiteY0" fmla="*/ 247650 h 260603"/>
              <a:gd name="connsiteX1" fmla="*/ 828294 w 841247"/>
              <a:gd name="connsiteY1" fmla="*/ 247650 h 260603"/>
              <a:gd name="connsiteX2" fmla="*/ 828294 w 841247"/>
              <a:gd name="connsiteY2" fmla="*/ 12954 h 260603"/>
              <a:gd name="connsiteX3" fmla="*/ 12954 w 841247"/>
              <a:gd name="connsiteY3" fmla="*/ 12954 h 260603"/>
              <a:gd name="connsiteX4" fmla="*/ 12954 w 841247"/>
              <a:gd name="connsiteY4" fmla="*/ 247650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260603">
                <a:moveTo>
                  <a:pt x="12954" y="247650"/>
                </a:moveTo>
                <a:lnTo>
                  <a:pt x="828294" y="247650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24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017014" y="3243833"/>
            <a:ext cx="815339" cy="234695"/>
          </a:xfrm>
          <a:custGeom>
            <a:avLst/>
            <a:gdLst>
              <a:gd name="connsiteX0" fmla="*/ 0 w 815339"/>
              <a:gd name="connsiteY0" fmla="*/ 234695 h 234695"/>
              <a:gd name="connsiteX1" fmla="*/ 815339 w 815339"/>
              <a:gd name="connsiteY1" fmla="*/ 234695 h 234695"/>
              <a:gd name="connsiteX2" fmla="*/ 815339 w 815339"/>
              <a:gd name="connsiteY2" fmla="*/ 0 h 234695"/>
              <a:gd name="connsiteX3" fmla="*/ 0 w 815339"/>
              <a:gd name="connsiteY3" fmla="*/ 0 h 234695"/>
              <a:gd name="connsiteX4" fmla="*/ 0 w 815339"/>
              <a:gd name="connsiteY4" fmla="*/ 234695 h 234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34695">
                <a:moveTo>
                  <a:pt x="0" y="234695"/>
                </a:moveTo>
                <a:lnTo>
                  <a:pt x="815339" y="234695"/>
                </a:lnTo>
                <a:lnTo>
                  <a:pt x="815339" y="0"/>
                </a:lnTo>
                <a:lnTo>
                  <a:pt x="0" y="0"/>
                </a:lnTo>
                <a:lnTo>
                  <a:pt x="0" y="2346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04060" y="3230879"/>
            <a:ext cx="841247" cy="260603"/>
          </a:xfrm>
          <a:custGeom>
            <a:avLst/>
            <a:gdLst>
              <a:gd name="connsiteX0" fmla="*/ 12954 w 841247"/>
              <a:gd name="connsiteY0" fmla="*/ 247650 h 260603"/>
              <a:gd name="connsiteX1" fmla="*/ 828294 w 841247"/>
              <a:gd name="connsiteY1" fmla="*/ 247650 h 260603"/>
              <a:gd name="connsiteX2" fmla="*/ 828294 w 841247"/>
              <a:gd name="connsiteY2" fmla="*/ 12954 h 260603"/>
              <a:gd name="connsiteX3" fmla="*/ 12954 w 841247"/>
              <a:gd name="connsiteY3" fmla="*/ 12954 h 260603"/>
              <a:gd name="connsiteX4" fmla="*/ 12954 w 841247"/>
              <a:gd name="connsiteY4" fmla="*/ 247650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260603">
                <a:moveTo>
                  <a:pt x="12954" y="247650"/>
                </a:moveTo>
                <a:lnTo>
                  <a:pt x="828294" y="247650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24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91933" y="3595878"/>
            <a:ext cx="1310640" cy="237744"/>
          </a:xfrm>
          <a:custGeom>
            <a:avLst/>
            <a:gdLst>
              <a:gd name="connsiteX0" fmla="*/ 0 w 1310640"/>
              <a:gd name="connsiteY0" fmla="*/ 237743 h 237744"/>
              <a:gd name="connsiteX1" fmla="*/ 1310640 w 1310640"/>
              <a:gd name="connsiteY1" fmla="*/ 237743 h 237744"/>
              <a:gd name="connsiteX2" fmla="*/ 1310640 w 1310640"/>
              <a:gd name="connsiteY2" fmla="*/ 0 h 237744"/>
              <a:gd name="connsiteX3" fmla="*/ 0 w 1310640"/>
              <a:gd name="connsiteY3" fmla="*/ 0 h 237744"/>
              <a:gd name="connsiteX4" fmla="*/ 0 w 131064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40" h="237744">
                <a:moveTo>
                  <a:pt x="0" y="237743"/>
                </a:moveTo>
                <a:lnTo>
                  <a:pt x="1310640" y="237743"/>
                </a:lnTo>
                <a:lnTo>
                  <a:pt x="131064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78979" y="3582924"/>
            <a:ext cx="1336548" cy="263652"/>
          </a:xfrm>
          <a:custGeom>
            <a:avLst/>
            <a:gdLst>
              <a:gd name="connsiteX0" fmla="*/ 12954 w 1336548"/>
              <a:gd name="connsiteY0" fmla="*/ 250697 h 263652"/>
              <a:gd name="connsiteX1" fmla="*/ 1323594 w 1336548"/>
              <a:gd name="connsiteY1" fmla="*/ 250697 h 263652"/>
              <a:gd name="connsiteX2" fmla="*/ 1323594 w 1336548"/>
              <a:gd name="connsiteY2" fmla="*/ 12953 h 263652"/>
              <a:gd name="connsiteX3" fmla="*/ 12954 w 1336548"/>
              <a:gd name="connsiteY3" fmla="*/ 12953 h 263652"/>
              <a:gd name="connsiteX4" fmla="*/ 12954 w 1336548"/>
              <a:gd name="connsiteY4" fmla="*/ 250697 h 26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6548" h="263652">
                <a:moveTo>
                  <a:pt x="12954" y="250697"/>
                </a:moveTo>
                <a:lnTo>
                  <a:pt x="1323594" y="250697"/>
                </a:lnTo>
                <a:lnTo>
                  <a:pt x="1323594" y="12953"/>
                </a:lnTo>
                <a:lnTo>
                  <a:pt x="12954" y="12953"/>
                </a:lnTo>
                <a:lnTo>
                  <a:pt x="12954" y="2506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316729" y="3833621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303776" y="3820667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091933" y="4943094"/>
            <a:ext cx="1310640" cy="236220"/>
          </a:xfrm>
          <a:custGeom>
            <a:avLst/>
            <a:gdLst>
              <a:gd name="connsiteX0" fmla="*/ 0 w 1310640"/>
              <a:gd name="connsiteY0" fmla="*/ 236220 h 236220"/>
              <a:gd name="connsiteX1" fmla="*/ 1310640 w 1310640"/>
              <a:gd name="connsiteY1" fmla="*/ 236220 h 236220"/>
              <a:gd name="connsiteX2" fmla="*/ 1310640 w 1310640"/>
              <a:gd name="connsiteY2" fmla="*/ 0 h 236220"/>
              <a:gd name="connsiteX3" fmla="*/ 0 w 1310640"/>
              <a:gd name="connsiteY3" fmla="*/ 0 h 236220"/>
              <a:gd name="connsiteX4" fmla="*/ 0 w 13106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0640" h="236220">
                <a:moveTo>
                  <a:pt x="0" y="236220"/>
                </a:moveTo>
                <a:lnTo>
                  <a:pt x="1310640" y="236220"/>
                </a:lnTo>
                <a:lnTo>
                  <a:pt x="13106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78979" y="4930140"/>
            <a:ext cx="1336548" cy="262128"/>
          </a:xfrm>
          <a:custGeom>
            <a:avLst/>
            <a:gdLst>
              <a:gd name="connsiteX0" fmla="*/ 12954 w 1336548"/>
              <a:gd name="connsiteY0" fmla="*/ 249173 h 262128"/>
              <a:gd name="connsiteX1" fmla="*/ 1323594 w 1336548"/>
              <a:gd name="connsiteY1" fmla="*/ 249173 h 262128"/>
              <a:gd name="connsiteX2" fmla="*/ 1323594 w 1336548"/>
              <a:gd name="connsiteY2" fmla="*/ 12953 h 262128"/>
              <a:gd name="connsiteX3" fmla="*/ 12954 w 1336548"/>
              <a:gd name="connsiteY3" fmla="*/ 12953 h 262128"/>
              <a:gd name="connsiteX4" fmla="*/ 12954 w 13365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6548" h="262128">
                <a:moveTo>
                  <a:pt x="12954" y="249173"/>
                </a:moveTo>
                <a:lnTo>
                  <a:pt x="1323594" y="249173"/>
                </a:lnTo>
                <a:lnTo>
                  <a:pt x="1323594" y="12953"/>
                </a:lnTo>
                <a:lnTo>
                  <a:pt x="12954" y="12953"/>
                </a:lnTo>
                <a:lnTo>
                  <a:pt x="12954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316729" y="4490465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303776" y="4477511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316729" y="4719065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303776" y="4706111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316729" y="4943094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03776" y="4930140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316729" y="5167121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303776" y="5154167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316729" y="5389626"/>
            <a:ext cx="1615440" cy="237744"/>
          </a:xfrm>
          <a:custGeom>
            <a:avLst/>
            <a:gdLst>
              <a:gd name="connsiteX0" fmla="*/ 0 w 1615440"/>
              <a:gd name="connsiteY0" fmla="*/ 237744 h 237744"/>
              <a:gd name="connsiteX1" fmla="*/ 1615440 w 1615440"/>
              <a:gd name="connsiteY1" fmla="*/ 237744 h 237744"/>
              <a:gd name="connsiteX2" fmla="*/ 1615440 w 1615440"/>
              <a:gd name="connsiteY2" fmla="*/ 0 h 237744"/>
              <a:gd name="connsiteX3" fmla="*/ 0 w 1615440"/>
              <a:gd name="connsiteY3" fmla="*/ 0 h 237744"/>
              <a:gd name="connsiteX4" fmla="*/ 0 w 1615440"/>
              <a:gd name="connsiteY4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7744">
                <a:moveTo>
                  <a:pt x="0" y="237744"/>
                </a:moveTo>
                <a:lnTo>
                  <a:pt x="1615440" y="237744"/>
                </a:lnTo>
                <a:lnTo>
                  <a:pt x="1615440" y="0"/>
                </a:lnTo>
                <a:lnTo>
                  <a:pt x="0" y="0"/>
                </a:lnTo>
                <a:lnTo>
                  <a:pt x="0" y="2377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03776" y="5376672"/>
            <a:ext cx="1641348" cy="263652"/>
          </a:xfrm>
          <a:custGeom>
            <a:avLst/>
            <a:gdLst>
              <a:gd name="connsiteX0" fmla="*/ 12953 w 1641348"/>
              <a:gd name="connsiteY0" fmla="*/ 250697 h 263652"/>
              <a:gd name="connsiteX1" fmla="*/ 1628394 w 1641348"/>
              <a:gd name="connsiteY1" fmla="*/ 250697 h 263652"/>
              <a:gd name="connsiteX2" fmla="*/ 1628394 w 1641348"/>
              <a:gd name="connsiteY2" fmla="*/ 12953 h 263652"/>
              <a:gd name="connsiteX3" fmla="*/ 12953 w 1641348"/>
              <a:gd name="connsiteY3" fmla="*/ 12953 h 263652"/>
              <a:gd name="connsiteX4" fmla="*/ 12953 w 1641348"/>
              <a:gd name="connsiteY4" fmla="*/ 250697 h 26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3652">
                <a:moveTo>
                  <a:pt x="12953" y="250697"/>
                </a:moveTo>
                <a:lnTo>
                  <a:pt x="1628394" y="2506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506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316729" y="5613653"/>
            <a:ext cx="1615440" cy="237744"/>
          </a:xfrm>
          <a:custGeom>
            <a:avLst/>
            <a:gdLst>
              <a:gd name="connsiteX0" fmla="*/ 0 w 1615440"/>
              <a:gd name="connsiteY0" fmla="*/ 237744 h 237744"/>
              <a:gd name="connsiteX1" fmla="*/ 1615440 w 1615440"/>
              <a:gd name="connsiteY1" fmla="*/ 237744 h 237744"/>
              <a:gd name="connsiteX2" fmla="*/ 1615440 w 1615440"/>
              <a:gd name="connsiteY2" fmla="*/ 0 h 237744"/>
              <a:gd name="connsiteX3" fmla="*/ 0 w 1615440"/>
              <a:gd name="connsiteY3" fmla="*/ 0 h 237744"/>
              <a:gd name="connsiteX4" fmla="*/ 0 w 1615440"/>
              <a:gd name="connsiteY4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7744">
                <a:moveTo>
                  <a:pt x="0" y="237744"/>
                </a:moveTo>
                <a:lnTo>
                  <a:pt x="1615440" y="237744"/>
                </a:lnTo>
                <a:lnTo>
                  <a:pt x="1615440" y="0"/>
                </a:lnTo>
                <a:lnTo>
                  <a:pt x="0" y="0"/>
                </a:lnTo>
                <a:lnTo>
                  <a:pt x="0" y="2377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303776" y="5600700"/>
            <a:ext cx="1641348" cy="263652"/>
          </a:xfrm>
          <a:custGeom>
            <a:avLst/>
            <a:gdLst>
              <a:gd name="connsiteX0" fmla="*/ 12953 w 1641348"/>
              <a:gd name="connsiteY0" fmla="*/ 250697 h 263652"/>
              <a:gd name="connsiteX1" fmla="*/ 1628394 w 1641348"/>
              <a:gd name="connsiteY1" fmla="*/ 250697 h 263652"/>
              <a:gd name="connsiteX2" fmla="*/ 1628394 w 1641348"/>
              <a:gd name="connsiteY2" fmla="*/ 12953 h 263652"/>
              <a:gd name="connsiteX3" fmla="*/ 12953 w 1641348"/>
              <a:gd name="connsiteY3" fmla="*/ 12953 h 263652"/>
              <a:gd name="connsiteX4" fmla="*/ 12953 w 1641348"/>
              <a:gd name="connsiteY4" fmla="*/ 250697 h 26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3652">
                <a:moveTo>
                  <a:pt x="12953" y="250697"/>
                </a:moveTo>
                <a:lnTo>
                  <a:pt x="1628394" y="2506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506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316729" y="5837682"/>
            <a:ext cx="1615440" cy="236220"/>
          </a:xfrm>
          <a:custGeom>
            <a:avLst/>
            <a:gdLst>
              <a:gd name="connsiteX0" fmla="*/ 0 w 1615440"/>
              <a:gd name="connsiteY0" fmla="*/ 236220 h 236220"/>
              <a:gd name="connsiteX1" fmla="*/ 1615440 w 1615440"/>
              <a:gd name="connsiteY1" fmla="*/ 236220 h 236220"/>
              <a:gd name="connsiteX2" fmla="*/ 1615440 w 1615440"/>
              <a:gd name="connsiteY2" fmla="*/ 0 h 236220"/>
              <a:gd name="connsiteX3" fmla="*/ 0 w 1615440"/>
              <a:gd name="connsiteY3" fmla="*/ 0 h 236220"/>
              <a:gd name="connsiteX4" fmla="*/ 0 w 1615440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6220">
                <a:moveTo>
                  <a:pt x="0" y="236220"/>
                </a:moveTo>
                <a:lnTo>
                  <a:pt x="1615440" y="236220"/>
                </a:lnTo>
                <a:lnTo>
                  <a:pt x="1615440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303776" y="5824728"/>
            <a:ext cx="1641348" cy="262128"/>
          </a:xfrm>
          <a:custGeom>
            <a:avLst/>
            <a:gdLst>
              <a:gd name="connsiteX0" fmla="*/ 12953 w 1641348"/>
              <a:gd name="connsiteY0" fmla="*/ 249173 h 262128"/>
              <a:gd name="connsiteX1" fmla="*/ 1628394 w 1641348"/>
              <a:gd name="connsiteY1" fmla="*/ 249173 h 262128"/>
              <a:gd name="connsiteX2" fmla="*/ 1628394 w 1641348"/>
              <a:gd name="connsiteY2" fmla="*/ 12953 h 262128"/>
              <a:gd name="connsiteX3" fmla="*/ 12953 w 1641348"/>
              <a:gd name="connsiteY3" fmla="*/ 12953 h 262128"/>
              <a:gd name="connsiteX4" fmla="*/ 12953 w 1641348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2128">
                <a:moveTo>
                  <a:pt x="12953" y="249173"/>
                </a:moveTo>
                <a:lnTo>
                  <a:pt x="1628394" y="249173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316729" y="6072378"/>
            <a:ext cx="1615440" cy="237744"/>
          </a:xfrm>
          <a:custGeom>
            <a:avLst/>
            <a:gdLst>
              <a:gd name="connsiteX0" fmla="*/ 0 w 1615440"/>
              <a:gd name="connsiteY0" fmla="*/ 237743 h 237744"/>
              <a:gd name="connsiteX1" fmla="*/ 1615440 w 1615440"/>
              <a:gd name="connsiteY1" fmla="*/ 237743 h 237744"/>
              <a:gd name="connsiteX2" fmla="*/ 1615440 w 1615440"/>
              <a:gd name="connsiteY2" fmla="*/ 0 h 237744"/>
              <a:gd name="connsiteX3" fmla="*/ 0 w 1615440"/>
              <a:gd name="connsiteY3" fmla="*/ 0 h 237744"/>
              <a:gd name="connsiteX4" fmla="*/ 0 w 161544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440" h="237744">
                <a:moveTo>
                  <a:pt x="0" y="237743"/>
                </a:moveTo>
                <a:lnTo>
                  <a:pt x="1615440" y="237743"/>
                </a:lnTo>
                <a:lnTo>
                  <a:pt x="161544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303776" y="6059424"/>
            <a:ext cx="1641348" cy="263652"/>
          </a:xfrm>
          <a:custGeom>
            <a:avLst/>
            <a:gdLst>
              <a:gd name="connsiteX0" fmla="*/ 12953 w 1641348"/>
              <a:gd name="connsiteY0" fmla="*/ 250697 h 263652"/>
              <a:gd name="connsiteX1" fmla="*/ 1628394 w 1641348"/>
              <a:gd name="connsiteY1" fmla="*/ 250697 h 263652"/>
              <a:gd name="connsiteX2" fmla="*/ 1628394 w 1641348"/>
              <a:gd name="connsiteY2" fmla="*/ 12953 h 263652"/>
              <a:gd name="connsiteX3" fmla="*/ 12953 w 1641348"/>
              <a:gd name="connsiteY3" fmla="*/ 12953 h 263652"/>
              <a:gd name="connsiteX4" fmla="*/ 12953 w 1641348"/>
              <a:gd name="connsiteY4" fmla="*/ 250697 h 26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1348" h="263652">
                <a:moveTo>
                  <a:pt x="12953" y="250697"/>
                </a:moveTo>
                <a:lnTo>
                  <a:pt x="1628394" y="250697"/>
                </a:lnTo>
                <a:lnTo>
                  <a:pt x="1628394" y="12953"/>
                </a:lnTo>
                <a:lnTo>
                  <a:pt x="12953" y="12953"/>
                </a:lnTo>
                <a:lnTo>
                  <a:pt x="12953" y="2506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1939289" y="4296917"/>
            <a:ext cx="816864" cy="236220"/>
          </a:xfrm>
          <a:custGeom>
            <a:avLst/>
            <a:gdLst>
              <a:gd name="connsiteX0" fmla="*/ 0 w 816864"/>
              <a:gd name="connsiteY0" fmla="*/ 236220 h 236220"/>
              <a:gd name="connsiteX1" fmla="*/ 816864 w 816864"/>
              <a:gd name="connsiteY1" fmla="*/ 236220 h 236220"/>
              <a:gd name="connsiteX2" fmla="*/ 816864 w 816864"/>
              <a:gd name="connsiteY2" fmla="*/ 0 h 236220"/>
              <a:gd name="connsiteX3" fmla="*/ 0 w 816864"/>
              <a:gd name="connsiteY3" fmla="*/ 0 h 236220"/>
              <a:gd name="connsiteX4" fmla="*/ 0 w 816864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4" h="236220">
                <a:moveTo>
                  <a:pt x="0" y="236220"/>
                </a:moveTo>
                <a:lnTo>
                  <a:pt x="816864" y="236220"/>
                </a:lnTo>
                <a:lnTo>
                  <a:pt x="816864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1926335" y="4283964"/>
            <a:ext cx="842772" cy="262128"/>
          </a:xfrm>
          <a:custGeom>
            <a:avLst/>
            <a:gdLst>
              <a:gd name="connsiteX0" fmla="*/ 12954 w 842772"/>
              <a:gd name="connsiteY0" fmla="*/ 249173 h 262128"/>
              <a:gd name="connsiteX1" fmla="*/ 829818 w 842772"/>
              <a:gd name="connsiteY1" fmla="*/ 249173 h 262128"/>
              <a:gd name="connsiteX2" fmla="*/ 829818 w 842772"/>
              <a:gd name="connsiteY2" fmla="*/ 12953 h 262128"/>
              <a:gd name="connsiteX3" fmla="*/ 12954 w 842772"/>
              <a:gd name="connsiteY3" fmla="*/ 12953 h 262128"/>
              <a:gd name="connsiteX4" fmla="*/ 12954 w 842772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2" h="262128">
                <a:moveTo>
                  <a:pt x="12954" y="249173"/>
                </a:moveTo>
                <a:lnTo>
                  <a:pt x="829818" y="249173"/>
                </a:lnTo>
                <a:lnTo>
                  <a:pt x="829818" y="12953"/>
                </a:lnTo>
                <a:lnTo>
                  <a:pt x="12954" y="12953"/>
                </a:lnTo>
                <a:lnTo>
                  <a:pt x="12954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1939289" y="4525517"/>
            <a:ext cx="816864" cy="236220"/>
          </a:xfrm>
          <a:custGeom>
            <a:avLst/>
            <a:gdLst>
              <a:gd name="connsiteX0" fmla="*/ 0 w 816864"/>
              <a:gd name="connsiteY0" fmla="*/ 236220 h 236220"/>
              <a:gd name="connsiteX1" fmla="*/ 816864 w 816864"/>
              <a:gd name="connsiteY1" fmla="*/ 236220 h 236220"/>
              <a:gd name="connsiteX2" fmla="*/ 816864 w 816864"/>
              <a:gd name="connsiteY2" fmla="*/ 0 h 236220"/>
              <a:gd name="connsiteX3" fmla="*/ 0 w 816864"/>
              <a:gd name="connsiteY3" fmla="*/ 0 h 236220"/>
              <a:gd name="connsiteX4" fmla="*/ 0 w 816864"/>
              <a:gd name="connsiteY4" fmla="*/ 236220 h 236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4" h="236220">
                <a:moveTo>
                  <a:pt x="0" y="236220"/>
                </a:moveTo>
                <a:lnTo>
                  <a:pt x="816864" y="236220"/>
                </a:lnTo>
                <a:lnTo>
                  <a:pt x="816864" y="0"/>
                </a:lnTo>
                <a:lnTo>
                  <a:pt x="0" y="0"/>
                </a:lnTo>
                <a:lnTo>
                  <a:pt x="0" y="2362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926335" y="4512564"/>
            <a:ext cx="842772" cy="262128"/>
          </a:xfrm>
          <a:custGeom>
            <a:avLst/>
            <a:gdLst>
              <a:gd name="connsiteX0" fmla="*/ 12954 w 842772"/>
              <a:gd name="connsiteY0" fmla="*/ 249173 h 262128"/>
              <a:gd name="connsiteX1" fmla="*/ 829818 w 842772"/>
              <a:gd name="connsiteY1" fmla="*/ 249173 h 262128"/>
              <a:gd name="connsiteX2" fmla="*/ 829818 w 842772"/>
              <a:gd name="connsiteY2" fmla="*/ 12953 h 262128"/>
              <a:gd name="connsiteX3" fmla="*/ 12954 w 842772"/>
              <a:gd name="connsiteY3" fmla="*/ 12953 h 262128"/>
              <a:gd name="connsiteX4" fmla="*/ 12954 w 842772"/>
              <a:gd name="connsiteY4" fmla="*/ 249173 h 262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2" h="262128">
                <a:moveTo>
                  <a:pt x="12954" y="249173"/>
                </a:moveTo>
                <a:lnTo>
                  <a:pt x="829818" y="249173"/>
                </a:lnTo>
                <a:lnTo>
                  <a:pt x="829818" y="12953"/>
                </a:lnTo>
                <a:lnTo>
                  <a:pt x="12954" y="12953"/>
                </a:lnTo>
                <a:lnTo>
                  <a:pt x="12954" y="2491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4559300"/>
            <a:ext cx="1587500" cy="1016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8200" y="3683000"/>
            <a:ext cx="1181100" cy="2794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5054600"/>
            <a:ext cx="1181100" cy="115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45000" y="3632200"/>
            <a:ext cx="1346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239000" y="36322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"hello\n"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239000" y="49784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"world\n"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445000" y="5016500"/>
            <a:ext cx="13462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445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700"/>
              </a:lnSpc>
              <a:tabLst>
                <a:tab pos="444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1700"/>
              </a:lnSpc>
              <a:tabLst>
                <a:tab pos="444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1700"/>
              </a:lnSpc>
              <a:tabLst>
                <a:tab pos="4445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700"/>
              </a:lnSpc>
              <a:tabLst>
                <a:tab pos="444500" algn="l"/>
                <a:tab pos="622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406900" y="4267200"/>
            <a:ext cx="1270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2400" algn="l"/>
                <a:tab pos="368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100"/>
              </a:lnSpc>
              <a:tabLst>
                <a:tab pos="1524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434086</a:t>
            </a:r>
          </a:p>
          <a:p>
            <a:pPr>
              <a:lnSpc>
                <a:spcPts val="1700"/>
              </a:lnSpc>
              <a:tabLst>
                <a:tab pos="1524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943100" y="4076700"/>
            <a:ext cx="673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54000" y="152400"/>
            <a:ext cx="30226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31800" algn="l"/>
                <a:tab pos="1765300" algn="l"/>
                <a:tab pos="18796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mv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31800" algn="l"/>
                <a:tab pos="1765300" algn="l"/>
                <a:tab pos="1879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  <a:p>
            <a:pPr>
              <a:lnSpc>
                <a:spcPts val="1900"/>
              </a:lnSpc>
              <a:tabLst>
                <a:tab pos="431800" algn="l"/>
                <a:tab pos="1765300" algn="l"/>
                <a:tab pos="1879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31800" algn="l"/>
                <a:tab pos="1765300" algn="l"/>
                <a:tab pos="18796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2000"/>
              </a:lnSpc>
              <a:tabLst>
                <a:tab pos="431800" algn="l"/>
                <a:tab pos="1765300" algn="l"/>
                <a:tab pos="18796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619500" y="317500"/>
            <a:ext cx="66167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삭제시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큰경우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오버헤드가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3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434093</a:t>
            </a:r>
          </a:p>
          <a:p>
            <a:pPr>
              <a:lnSpc>
                <a:spcPts val="18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  <a:p>
            <a:pPr>
              <a:lnSpc>
                <a:spcPts val="17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7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17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1700"/>
              </a:lnSpc>
              <a:tabLst>
                <a:tab pos="787400" algn="l"/>
                <a:tab pos="939800" algn="l"/>
                <a:tab pos="1155700" algn="l"/>
                <a:tab pos="1270000" algn="l"/>
                <a:tab pos="1447800" algn="l"/>
                <a:tab pos="33401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40985" y="2530601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28032" y="2517647"/>
            <a:ext cx="1639824" cy="339852"/>
          </a:xfrm>
          <a:custGeom>
            <a:avLst/>
            <a:gdLst>
              <a:gd name="connsiteX0" fmla="*/ 12953 w 1639824"/>
              <a:gd name="connsiteY0" fmla="*/ 326898 h 339852"/>
              <a:gd name="connsiteX1" fmla="*/ 1626870 w 1639824"/>
              <a:gd name="connsiteY1" fmla="*/ 326898 h 339852"/>
              <a:gd name="connsiteX2" fmla="*/ 1626870 w 1639824"/>
              <a:gd name="connsiteY2" fmla="*/ 12954 h 339852"/>
              <a:gd name="connsiteX3" fmla="*/ 12953 w 1639824"/>
              <a:gd name="connsiteY3" fmla="*/ 12954 h 339852"/>
              <a:gd name="connsiteX4" fmla="*/ 12953 w 16398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8"/>
                </a:moveTo>
                <a:lnTo>
                  <a:pt x="1626870" y="326898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40985" y="2833877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28032" y="2820923"/>
            <a:ext cx="1639824" cy="339852"/>
          </a:xfrm>
          <a:custGeom>
            <a:avLst/>
            <a:gdLst>
              <a:gd name="connsiteX0" fmla="*/ 12953 w 1639824"/>
              <a:gd name="connsiteY0" fmla="*/ 326898 h 339852"/>
              <a:gd name="connsiteX1" fmla="*/ 1626870 w 1639824"/>
              <a:gd name="connsiteY1" fmla="*/ 326898 h 339852"/>
              <a:gd name="connsiteX2" fmla="*/ 1626870 w 1639824"/>
              <a:gd name="connsiteY2" fmla="*/ 12954 h 339852"/>
              <a:gd name="connsiteX3" fmla="*/ 12953 w 1639824"/>
              <a:gd name="connsiteY3" fmla="*/ 12954 h 339852"/>
              <a:gd name="connsiteX4" fmla="*/ 12953 w 16398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8"/>
                </a:moveTo>
                <a:lnTo>
                  <a:pt x="1626870" y="326898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40985" y="3129533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828032" y="3116579"/>
            <a:ext cx="1639824" cy="339852"/>
          </a:xfrm>
          <a:custGeom>
            <a:avLst/>
            <a:gdLst>
              <a:gd name="connsiteX0" fmla="*/ 12953 w 1639824"/>
              <a:gd name="connsiteY0" fmla="*/ 326898 h 339852"/>
              <a:gd name="connsiteX1" fmla="*/ 1626870 w 1639824"/>
              <a:gd name="connsiteY1" fmla="*/ 326898 h 339852"/>
              <a:gd name="connsiteX2" fmla="*/ 1626870 w 1639824"/>
              <a:gd name="connsiteY2" fmla="*/ 12954 h 339852"/>
              <a:gd name="connsiteX3" fmla="*/ 12953 w 1639824"/>
              <a:gd name="connsiteY3" fmla="*/ 12954 h 339852"/>
              <a:gd name="connsiteX4" fmla="*/ 12953 w 16398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8"/>
                </a:moveTo>
                <a:lnTo>
                  <a:pt x="1626870" y="326898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840985" y="3426714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28032" y="3413760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40985" y="3723894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828032" y="3710940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40985" y="4021073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828032" y="4008120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40985" y="4316729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28032" y="4303776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539745" y="3544061"/>
            <a:ext cx="816863" cy="313944"/>
          </a:xfrm>
          <a:custGeom>
            <a:avLst/>
            <a:gdLst>
              <a:gd name="connsiteX0" fmla="*/ 0 w 816863"/>
              <a:gd name="connsiteY0" fmla="*/ 313944 h 313944"/>
              <a:gd name="connsiteX1" fmla="*/ 816863 w 816863"/>
              <a:gd name="connsiteY1" fmla="*/ 313944 h 313944"/>
              <a:gd name="connsiteX2" fmla="*/ 816863 w 816863"/>
              <a:gd name="connsiteY2" fmla="*/ 0 h 313944"/>
              <a:gd name="connsiteX3" fmla="*/ 0 w 816863"/>
              <a:gd name="connsiteY3" fmla="*/ 0 h 313944"/>
              <a:gd name="connsiteX4" fmla="*/ 0 w 816863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3" h="313944">
                <a:moveTo>
                  <a:pt x="0" y="313944"/>
                </a:moveTo>
                <a:lnTo>
                  <a:pt x="816863" y="313944"/>
                </a:lnTo>
                <a:lnTo>
                  <a:pt x="816863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526791" y="3531108"/>
            <a:ext cx="842771" cy="339852"/>
          </a:xfrm>
          <a:custGeom>
            <a:avLst/>
            <a:gdLst>
              <a:gd name="connsiteX0" fmla="*/ 12954 w 842771"/>
              <a:gd name="connsiteY0" fmla="*/ 326897 h 339852"/>
              <a:gd name="connsiteX1" fmla="*/ 829817 w 842771"/>
              <a:gd name="connsiteY1" fmla="*/ 326897 h 339852"/>
              <a:gd name="connsiteX2" fmla="*/ 829817 w 842771"/>
              <a:gd name="connsiteY2" fmla="*/ 12953 h 339852"/>
              <a:gd name="connsiteX3" fmla="*/ 12954 w 842771"/>
              <a:gd name="connsiteY3" fmla="*/ 12953 h 339852"/>
              <a:gd name="connsiteX4" fmla="*/ 12954 w 842771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339852">
                <a:moveTo>
                  <a:pt x="12954" y="326897"/>
                </a:moveTo>
                <a:lnTo>
                  <a:pt x="829817" y="326897"/>
                </a:lnTo>
                <a:lnTo>
                  <a:pt x="829817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539745" y="3847338"/>
            <a:ext cx="816863" cy="313944"/>
          </a:xfrm>
          <a:custGeom>
            <a:avLst/>
            <a:gdLst>
              <a:gd name="connsiteX0" fmla="*/ 0 w 816863"/>
              <a:gd name="connsiteY0" fmla="*/ 313944 h 313944"/>
              <a:gd name="connsiteX1" fmla="*/ 816863 w 816863"/>
              <a:gd name="connsiteY1" fmla="*/ 313944 h 313944"/>
              <a:gd name="connsiteX2" fmla="*/ 816863 w 816863"/>
              <a:gd name="connsiteY2" fmla="*/ 0 h 313944"/>
              <a:gd name="connsiteX3" fmla="*/ 0 w 816863"/>
              <a:gd name="connsiteY3" fmla="*/ 0 h 313944"/>
              <a:gd name="connsiteX4" fmla="*/ 0 w 816863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3" h="313944">
                <a:moveTo>
                  <a:pt x="0" y="313944"/>
                </a:moveTo>
                <a:lnTo>
                  <a:pt x="816863" y="313944"/>
                </a:lnTo>
                <a:lnTo>
                  <a:pt x="816863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526791" y="3834384"/>
            <a:ext cx="842771" cy="339852"/>
          </a:xfrm>
          <a:custGeom>
            <a:avLst/>
            <a:gdLst>
              <a:gd name="connsiteX0" fmla="*/ 12954 w 842771"/>
              <a:gd name="connsiteY0" fmla="*/ 326897 h 339852"/>
              <a:gd name="connsiteX1" fmla="*/ 829817 w 842771"/>
              <a:gd name="connsiteY1" fmla="*/ 326897 h 339852"/>
              <a:gd name="connsiteX2" fmla="*/ 829817 w 842771"/>
              <a:gd name="connsiteY2" fmla="*/ 12953 h 339852"/>
              <a:gd name="connsiteX3" fmla="*/ 12954 w 842771"/>
              <a:gd name="connsiteY3" fmla="*/ 12953 h 339852"/>
              <a:gd name="connsiteX4" fmla="*/ 12954 w 842771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339852">
                <a:moveTo>
                  <a:pt x="12954" y="326897"/>
                </a:moveTo>
                <a:lnTo>
                  <a:pt x="829817" y="326897"/>
                </a:lnTo>
                <a:lnTo>
                  <a:pt x="829817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613142" y="4315205"/>
            <a:ext cx="1313688" cy="315467"/>
          </a:xfrm>
          <a:custGeom>
            <a:avLst/>
            <a:gdLst>
              <a:gd name="connsiteX0" fmla="*/ 0 w 1313688"/>
              <a:gd name="connsiteY0" fmla="*/ 315467 h 315467"/>
              <a:gd name="connsiteX1" fmla="*/ 1313688 w 1313688"/>
              <a:gd name="connsiteY1" fmla="*/ 315467 h 315467"/>
              <a:gd name="connsiteX2" fmla="*/ 1313688 w 1313688"/>
              <a:gd name="connsiteY2" fmla="*/ 0 h 315467"/>
              <a:gd name="connsiteX3" fmla="*/ 0 w 1313688"/>
              <a:gd name="connsiteY3" fmla="*/ 0 h 315467"/>
              <a:gd name="connsiteX4" fmla="*/ 0 w 1313688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3688" h="315467">
                <a:moveTo>
                  <a:pt x="0" y="315467"/>
                </a:moveTo>
                <a:lnTo>
                  <a:pt x="1313688" y="315467"/>
                </a:lnTo>
                <a:lnTo>
                  <a:pt x="1313688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600188" y="4302252"/>
            <a:ext cx="1339596" cy="341375"/>
          </a:xfrm>
          <a:custGeom>
            <a:avLst/>
            <a:gdLst>
              <a:gd name="connsiteX0" fmla="*/ 12954 w 1339596"/>
              <a:gd name="connsiteY0" fmla="*/ 328421 h 341375"/>
              <a:gd name="connsiteX1" fmla="*/ 1326642 w 1339596"/>
              <a:gd name="connsiteY1" fmla="*/ 328421 h 341375"/>
              <a:gd name="connsiteX2" fmla="*/ 1326642 w 1339596"/>
              <a:gd name="connsiteY2" fmla="*/ 12953 h 341375"/>
              <a:gd name="connsiteX3" fmla="*/ 12954 w 1339596"/>
              <a:gd name="connsiteY3" fmla="*/ 12953 h 341375"/>
              <a:gd name="connsiteX4" fmla="*/ 12954 w 1339596"/>
              <a:gd name="connsiteY4" fmla="*/ 328421 h 34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9596" h="341375">
                <a:moveTo>
                  <a:pt x="12954" y="328421"/>
                </a:moveTo>
                <a:lnTo>
                  <a:pt x="1326642" y="328421"/>
                </a:lnTo>
                <a:lnTo>
                  <a:pt x="1326642" y="12953"/>
                </a:lnTo>
                <a:lnTo>
                  <a:pt x="12954" y="12953"/>
                </a:lnTo>
                <a:lnTo>
                  <a:pt x="12954" y="3284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40985" y="4630673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28032" y="4617720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462022" y="5243321"/>
            <a:ext cx="816863" cy="313944"/>
          </a:xfrm>
          <a:custGeom>
            <a:avLst/>
            <a:gdLst>
              <a:gd name="connsiteX0" fmla="*/ 0 w 816863"/>
              <a:gd name="connsiteY0" fmla="*/ 313944 h 313944"/>
              <a:gd name="connsiteX1" fmla="*/ 816863 w 816863"/>
              <a:gd name="connsiteY1" fmla="*/ 313944 h 313944"/>
              <a:gd name="connsiteX2" fmla="*/ 816863 w 816863"/>
              <a:gd name="connsiteY2" fmla="*/ 0 h 313944"/>
              <a:gd name="connsiteX3" fmla="*/ 0 w 816863"/>
              <a:gd name="connsiteY3" fmla="*/ 0 h 313944"/>
              <a:gd name="connsiteX4" fmla="*/ 0 w 816863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3" h="313944">
                <a:moveTo>
                  <a:pt x="0" y="313944"/>
                </a:moveTo>
                <a:lnTo>
                  <a:pt x="816863" y="313944"/>
                </a:lnTo>
                <a:lnTo>
                  <a:pt x="816863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49067" y="5230367"/>
            <a:ext cx="842771" cy="339852"/>
          </a:xfrm>
          <a:custGeom>
            <a:avLst/>
            <a:gdLst>
              <a:gd name="connsiteX0" fmla="*/ 12954 w 842771"/>
              <a:gd name="connsiteY0" fmla="*/ 326897 h 339852"/>
              <a:gd name="connsiteX1" fmla="*/ 829817 w 842771"/>
              <a:gd name="connsiteY1" fmla="*/ 326897 h 339852"/>
              <a:gd name="connsiteX2" fmla="*/ 829817 w 842771"/>
              <a:gd name="connsiteY2" fmla="*/ 12953 h 339852"/>
              <a:gd name="connsiteX3" fmla="*/ 12954 w 842771"/>
              <a:gd name="connsiteY3" fmla="*/ 12953 h 339852"/>
              <a:gd name="connsiteX4" fmla="*/ 12954 w 842771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339852">
                <a:moveTo>
                  <a:pt x="12954" y="326897"/>
                </a:moveTo>
                <a:lnTo>
                  <a:pt x="829817" y="326897"/>
                </a:lnTo>
                <a:lnTo>
                  <a:pt x="829817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62022" y="5546597"/>
            <a:ext cx="816863" cy="313944"/>
          </a:xfrm>
          <a:custGeom>
            <a:avLst/>
            <a:gdLst>
              <a:gd name="connsiteX0" fmla="*/ 0 w 816863"/>
              <a:gd name="connsiteY0" fmla="*/ 313944 h 313944"/>
              <a:gd name="connsiteX1" fmla="*/ 816863 w 816863"/>
              <a:gd name="connsiteY1" fmla="*/ 313944 h 313944"/>
              <a:gd name="connsiteX2" fmla="*/ 816863 w 816863"/>
              <a:gd name="connsiteY2" fmla="*/ 0 h 313944"/>
              <a:gd name="connsiteX3" fmla="*/ 0 w 816863"/>
              <a:gd name="connsiteY3" fmla="*/ 0 h 313944"/>
              <a:gd name="connsiteX4" fmla="*/ 0 w 816863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3" h="313944">
                <a:moveTo>
                  <a:pt x="0" y="313944"/>
                </a:moveTo>
                <a:lnTo>
                  <a:pt x="816863" y="313944"/>
                </a:lnTo>
                <a:lnTo>
                  <a:pt x="816863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449067" y="5533644"/>
            <a:ext cx="842771" cy="339852"/>
          </a:xfrm>
          <a:custGeom>
            <a:avLst/>
            <a:gdLst>
              <a:gd name="connsiteX0" fmla="*/ 12954 w 842771"/>
              <a:gd name="connsiteY0" fmla="*/ 326897 h 339852"/>
              <a:gd name="connsiteX1" fmla="*/ 829817 w 842771"/>
              <a:gd name="connsiteY1" fmla="*/ 326897 h 339852"/>
              <a:gd name="connsiteX2" fmla="*/ 829817 w 842771"/>
              <a:gd name="connsiteY2" fmla="*/ 12953 h 339852"/>
              <a:gd name="connsiteX3" fmla="*/ 12954 w 842771"/>
              <a:gd name="connsiteY3" fmla="*/ 12953 h 339852"/>
              <a:gd name="connsiteX4" fmla="*/ 12954 w 842771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771" h="339852">
                <a:moveTo>
                  <a:pt x="12954" y="326897"/>
                </a:moveTo>
                <a:lnTo>
                  <a:pt x="829817" y="326897"/>
                </a:lnTo>
                <a:lnTo>
                  <a:pt x="829817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900" y="2679700"/>
            <a:ext cx="1587500" cy="30353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4445000"/>
            <a:ext cx="1181100" cy="355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65700" y="4394200"/>
            <a:ext cx="1346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759700" y="43942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"world\n"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476500" y="4927600"/>
            <a:ext cx="673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54000" y="165100"/>
            <a:ext cx="3467100" cy="378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  <a:tab pos="2298700" algn="l"/>
                <a:tab pos="24003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ln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mv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  <a:tab pos="2298700" algn="l"/>
                <a:tab pos="2400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  <a:p>
            <a:pPr>
              <a:lnSpc>
                <a:spcPts val="1900"/>
              </a:lnSpc>
              <a:tabLst>
                <a:tab pos="660400" algn="l"/>
                <a:tab pos="2298700" algn="l"/>
                <a:tab pos="2400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unlink(aaa)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660400" algn="l"/>
                <a:tab pos="2298700" algn="l"/>
                <a:tab pos="2400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  <a:tab pos="2298700" algn="l"/>
                <a:tab pos="24003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"aaa"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292600" y="342900"/>
            <a:ext cx="59563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원본을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복사는</a:t>
            </a:r>
          </a:p>
          <a:p>
            <a:pPr>
              <a:lnSpc>
                <a:spcPts val="19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없어도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되므로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속도가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빠르다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5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434093</a:t>
            </a:r>
          </a:p>
          <a:p>
            <a:pPr>
              <a:lnSpc>
                <a:spcPts val="23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  <a:p>
            <a:pPr>
              <a:lnSpc>
                <a:spcPts val="23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635000" algn="l"/>
                <a:tab pos="787400" algn="l"/>
                <a:tab pos="1016000" algn="l"/>
                <a:tab pos="1117600" algn="l"/>
                <a:tab pos="1295400" algn="l"/>
                <a:tab pos="26670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705350" y="2661666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5 w 1613916"/>
              <a:gd name="connsiteY1" fmla="*/ 313944 h 313944"/>
              <a:gd name="connsiteX2" fmla="*/ 1613915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5" y="313944"/>
                </a:lnTo>
                <a:lnTo>
                  <a:pt x="1613915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92396" y="2648711"/>
            <a:ext cx="1639824" cy="339852"/>
          </a:xfrm>
          <a:custGeom>
            <a:avLst/>
            <a:gdLst>
              <a:gd name="connsiteX0" fmla="*/ 12953 w 1639824"/>
              <a:gd name="connsiteY0" fmla="*/ 326898 h 339852"/>
              <a:gd name="connsiteX1" fmla="*/ 1626869 w 1639824"/>
              <a:gd name="connsiteY1" fmla="*/ 326898 h 339852"/>
              <a:gd name="connsiteX2" fmla="*/ 1626869 w 1639824"/>
              <a:gd name="connsiteY2" fmla="*/ 12954 h 339852"/>
              <a:gd name="connsiteX3" fmla="*/ 12953 w 1639824"/>
              <a:gd name="connsiteY3" fmla="*/ 12954 h 339852"/>
              <a:gd name="connsiteX4" fmla="*/ 12953 w 16398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8"/>
                </a:moveTo>
                <a:lnTo>
                  <a:pt x="1626869" y="326898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05350" y="2964942"/>
            <a:ext cx="1613916" cy="313943"/>
          </a:xfrm>
          <a:custGeom>
            <a:avLst/>
            <a:gdLst>
              <a:gd name="connsiteX0" fmla="*/ 0 w 1613916"/>
              <a:gd name="connsiteY0" fmla="*/ 313943 h 313943"/>
              <a:gd name="connsiteX1" fmla="*/ 1613915 w 1613916"/>
              <a:gd name="connsiteY1" fmla="*/ 313943 h 313943"/>
              <a:gd name="connsiteX2" fmla="*/ 1613915 w 1613916"/>
              <a:gd name="connsiteY2" fmla="*/ 0 h 313943"/>
              <a:gd name="connsiteX3" fmla="*/ 0 w 1613916"/>
              <a:gd name="connsiteY3" fmla="*/ 0 h 313943"/>
              <a:gd name="connsiteX4" fmla="*/ 0 w 1613916"/>
              <a:gd name="connsiteY4" fmla="*/ 313943 h 313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3">
                <a:moveTo>
                  <a:pt x="0" y="313943"/>
                </a:moveTo>
                <a:lnTo>
                  <a:pt x="1613915" y="313943"/>
                </a:lnTo>
                <a:lnTo>
                  <a:pt x="1613915" y="0"/>
                </a:lnTo>
                <a:lnTo>
                  <a:pt x="0" y="0"/>
                </a:lnTo>
                <a:lnTo>
                  <a:pt x="0" y="3139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92396" y="2951988"/>
            <a:ext cx="1639824" cy="339851"/>
          </a:xfrm>
          <a:custGeom>
            <a:avLst/>
            <a:gdLst>
              <a:gd name="connsiteX0" fmla="*/ 12953 w 1639824"/>
              <a:gd name="connsiteY0" fmla="*/ 326897 h 339851"/>
              <a:gd name="connsiteX1" fmla="*/ 1626869 w 1639824"/>
              <a:gd name="connsiteY1" fmla="*/ 326897 h 339851"/>
              <a:gd name="connsiteX2" fmla="*/ 1626869 w 1639824"/>
              <a:gd name="connsiteY2" fmla="*/ 12954 h 339851"/>
              <a:gd name="connsiteX3" fmla="*/ 12953 w 1639824"/>
              <a:gd name="connsiteY3" fmla="*/ 12954 h 339851"/>
              <a:gd name="connsiteX4" fmla="*/ 12953 w 1639824"/>
              <a:gd name="connsiteY4" fmla="*/ 326897 h 33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1">
                <a:moveTo>
                  <a:pt x="12953" y="326897"/>
                </a:moveTo>
                <a:lnTo>
                  <a:pt x="1626869" y="326897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05350" y="3262121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5 w 1613916"/>
              <a:gd name="connsiteY1" fmla="*/ 312420 h 312420"/>
              <a:gd name="connsiteX2" fmla="*/ 1613915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92396" y="3249167"/>
            <a:ext cx="1639824" cy="338328"/>
          </a:xfrm>
          <a:custGeom>
            <a:avLst/>
            <a:gdLst>
              <a:gd name="connsiteX0" fmla="*/ 12953 w 1639824"/>
              <a:gd name="connsiteY0" fmla="*/ 325374 h 338328"/>
              <a:gd name="connsiteX1" fmla="*/ 1626869 w 1639824"/>
              <a:gd name="connsiteY1" fmla="*/ 325374 h 338328"/>
              <a:gd name="connsiteX2" fmla="*/ 1626869 w 1639824"/>
              <a:gd name="connsiteY2" fmla="*/ 12954 h 338328"/>
              <a:gd name="connsiteX3" fmla="*/ 12953 w 1639824"/>
              <a:gd name="connsiteY3" fmla="*/ 12954 h 338328"/>
              <a:gd name="connsiteX4" fmla="*/ 12953 w 1639824"/>
              <a:gd name="connsiteY4" fmla="*/ 325374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4"/>
                </a:moveTo>
                <a:lnTo>
                  <a:pt x="1626869" y="325374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3253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05350" y="3557778"/>
            <a:ext cx="1613916" cy="313944"/>
          </a:xfrm>
          <a:custGeom>
            <a:avLst/>
            <a:gdLst>
              <a:gd name="connsiteX0" fmla="*/ 0 w 1613916"/>
              <a:gd name="connsiteY0" fmla="*/ 313943 h 313944"/>
              <a:gd name="connsiteX1" fmla="*/ 1613915 w 1613916"/>
              <a:gd name="connsiteY1" fmla="*/ 313943 h 313944"/>
              <a:gd name="connsiteX2" fmla="*/ 1613915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3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3"/>
                </a:moveTo>
                <a:lnTo>
                  <a:pt x="1613915" y="313943"/>
                </a:lnTo>
                <a:lnTo>
                  <a:pt x="1613915" y="0"/>
                </a:lnTo>
                <a:lnTo>
                  <a:pt x="0" y="0"/>
                </a:lnTo>
                <a:lnTo>
                  <a:pt x="0" y="3139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92396" y="3544824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69 w 1639824"/>
              <a:gd name="connsiteY1" fmla="*/ 326897 h 339852"/>
              <a:gd name="connsiteX2" fmla="*/ 1626869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69" y="326897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05350" y="3854958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5 w 1613916"/>
              <a:gd name="connsiteY1" fmla="*/ 312420 h 312420"/>
              <a:gd name="connsiteX2" fmla="*/ 1613915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92396" y="3842004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69 w 1639824"/>
              <a:gd name="connsiteY1" fmla="*/ 325373 h 338328"/>
              <a:gd name="connsiteX2" fmla="*/ 1626869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705350" y="4152138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5 w 1613916"/>
              <a:gd name="connsiteY1" fmla="*/ 312420 h 312420"/>
              <a:gd name="connsiteX2" fmla="*/ 1613915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692396" y="4139184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69 w 1639824"/>
              <a:gd name="connsiteY1" fmla="*/ 325373 h 338328"/>
              <a:gd name="connsiteX2" fmla="*/ 1626869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705350" y="4449317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5 w 1613916"/>
              <a:gd name="connsiteY1" fmla="*/ 312420 h 312420"/>
              <a:gd name="connsiteX2" fmla="*/ 1613915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92396" y="4436364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69 w 1639824"/>
              <a:gd name="connsiteY1" fmla="*/ 325373 h 338328"/>
              <a:gd name="connsiteX2" fmla="*/ 1626869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405633" y="2695194"/>
            <a:ext cx="815339" cy="310895"/>
          </a:xfrm>
          <a:custGeom>
            <a:avLst/>
            <a:gdLst>
              <a:gd name="connsiteX0" fmla="*/ 0 w 815339"/>
              <a:gd name="connsiteY0" fmla="*/ 310895 h 310895"/>
              <a:gd name="connsiteX1" fmla="*/ 815339 w 815339"/>
              <a:gd name="connsiteY1" fmla="*/ 310895 h 310895"/>
              <a:gd name="connsiteX2" fmla="*/ 815339 w 815339"/>
              <a:gd name="connsiteY2" fmla="*/ 0 h 310895"/>
              <a:gd name="connsiteX3" fmla="*/ 0 w 815339"/>
              <a:gd name="connsiteY3" fmla="*/ 0 h 310895"/>
              <a:gd name="connsiteX4" fmla="*/ 0 w 815339"/>
              <a:gd name="connsiteY4" fmla="*/ 310895 h 310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0895">
                <a:moveTo>
                  <a:pt x="0" y="310895"/>
                </a:moveTo>
                <a:lnTo>
                  <a:pt x="815339" y="310895"/>
                </a:lnTo>
                <a:lnTo>
                  <a:pt x="815339" y="0"/>
                </a:lnTo>
                <a:lnTo>
                  <a:pt x="0" y="0"/>
                </a:lnTo>
                <a:lnTo>
                  <a:pt x="0" y="3108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2679" y="2682239"/>
            <a:ext cx="841247" cy="336803"/>
          </a:xfrm>
          <a:custGeom>
            <a:avLst/>
            <a:gdLst>
              <a:gd name="connsiteX0" fmla="*/ 12954 w 841247"/>
              <a:gd name="connsiteY0" fmla="*/ 323850 h 336803"/>
              <a:gd name="connsiteX1" fmla="*/ 828294 w 841247"/>
              <a:gd name="connsiteY1" fmla="*/ 323850 h 336803"/>
              <a:gd name="connsiteX2" fmla="*/ 828294 w 841247"/>
              <a:gd name="connsiteY2" fmla="*/ 12954 h 336803"/>
              <a:gd name="connsiteX3" fmla="*/ 12954 w 841247"/>
              <a:gd name="connsiteY3" fmla="*/ 12954 h 336803"/>
              <a:gd name="connsiteX4" fmla="*/ 12954 w 841247"/>
              <a:gd name="connsiteY4" fmla="*/ 323850 h 336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6803">
                <a:moveTo>
                  <a:pt x="12954" y="323850"/>
                </a:moveTo>
                <a:lnTo>
                  <a:pt x="828294" y="323850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323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405633" y="2998470"/>
            <a:ext cx="815339" cy="312420"/>
          </a:xfrm>
          <a:custGeom>
            <a:avLst/>
            <a:gdLst>
              <a:gd name="connsiteX0" fmla="*/ 0 w 815339"/>
              <a:gd name="connsiteY0" fmla="*/ 312420 h 312420"/>
              <a:gd name="connsiteX1" fmla="*/ 815339 w 815339"/>
              <a:gd name="connsiteY1" fmla="*/ 312420 h 312420"/>
              <a:gd name="connsiteX2" fmla="*/ 815339 w 815339"/>
              <a:gd name="connsiteY2" fmla="*/ 0 h 312420"/>
              <a:gd name="connsiteX3" fmla="*/ 0 w 815339"/>
              <a:gd name="connsiteY3" fmla="*/ 0 h 312420"/>
              <a:gd name="connsiteX4" fmla="*/ 0 w 815339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2420">
                <a:moveTo>
                  <a:pt x="0" y="312420"/>
                </a:moveTo>
                <a:lnTo>
                  <a:pt x="815339" y="312420"/>
                </a:lnTo>
                <a:lnTo>
                  <a:pt x="815339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392679" y="2985516"/>
            <a:ext cx="841247" cy="338328"/>
          </a:xfrm>
          <a:custGeom>
            <a:avLst/>
            <a:gdLst>
              <a:gd name="connsiteX0" fmla="*/ 12954 w 841247"/>
              <a:gd name="connsiteY0" fmla="*/ 325374 h 338328"/>
              <a:gd name="connsiteX1" fmla="*/ 828294 w 841247"/>
              <a:gd name="connsiteY1" fmla="*/ 325374 h 338328"/>
              <a:gd name="connsiteX2" fmla="*/ 828294 w 841247"/>
              <a:gd name="connsiteY2" fmla="*/ 12954 h 338328"/>
              <a:gd name="connsiteX3" fmla="*/ 12954 w 841247"/>
              <a:gd name="connsiteY3" fmla="*/ 12954 h 338328"/>
              <a:gd name="connsiteX4" fmla="*/ 12954 w 841247"/>
              <a:gd name="connsiteY4" fmla="*/ 325374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8328">
                <a:moveTo>
                  <a:pt x="12954" y="325374"/>
                </a:moveTo>
                <a:lnTo>
                  <a:pt x="828294" y="325374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3253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79030" y="4447794"/>
            <a:ext cx="1312164" cy="691896"/>
          </a:xfrm>
          <a:custGeom>
            <a:avLst/>
            <a:gdLst>
              <a:gd name="connsiteX0" fmla="*/ 0 w 1312164"/>
              <a:gd name="connsiteY0" fmla="*/ 691896 h 691896"/>
              <a:gd name="connsiteX1" fmla="*/ 1312163 w 1312164"/>
              <a:gd name="connsiteY1" fmla="*/ 691896 h 691896"/>
              <a:gd name="connsiteX2" fmla="*/ 1312163 w 1312164"/>
              <a:gd name="connsiteY2" fmla="*/ 0 h 691896"/>
              <a:gd name="connsiteX3" fmla="*/ 0 w 1312164"/>
              <a:gd name="connsiteY3" fmla="*/ 0 h 691896"/>
              <a:gd name="connsiteX4" fmla="*/ 0 w 1312164"/>
              <a:gd name="connsiteY4" fmla="*/ 691896 h 691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2164" h="691896">
                <a:moveTo>
                  <a:pt x="0" y="691896"/>
                </a:moveTo>
                <a:lnTo>
                  <a:pt x="1312163" y="691896"/>
                </a:lnTo>
                <a:lnTo>
                  <a:pt x="1312163" y="0"/>
                </a:lnTo>
                <a:lnTo>
                  <a:pt x="0" y="0"/>
                </a:lnTo>
                <a:lnTo>
                  <a:pt x="0" y="69189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66076" y="4434840"/>
            <a:ext cx="1338072" cy="717804"/>
          </a:xfrm>
          <a:custGeom>
            <a:avLst/>
            <a:gdLst>
              <a:gd name="connsiteX0" fmla="*/ 12954 w 1338072"/>
              <a:gd name="connsiteY0" fmla="*/ 704850 h 717804"/>
              <a:gd name="connsiteX1" fmla="*/ 1325117 w 1338072"/>
              <a:gd name="connsiteY1" fmla="*/ 704850 h 717804"/>
              <a:gd name="connsiteX2" fmla="*/ 1325117 w 1338072"/>
              <a:gd name="connsiteY2" fmla="*/ 12953 h 717804"/>
              <a:gd name="connsiteX3" fmla="*/ 12954 w 1338072"/>
              <a:gd name="connsiteY3" fmla="*/ 12953 h 717804"/>
              <a:gd name="connsiteX4" fmla="*/ 12954 w 1338072"/>
              <a:gd name="connsiteY4" fmla="*/ 704850 h 717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8072" h="717804">
                <a:moveTo>
                  <a:pt x="12954" y="704850"/>
                </a:moveTo>
                <a:lnTo>
                  <a:pt x="1325117" y="704850"/>
                </a:lnTo>
                <a:lnTo>
                  <a:pt x="1325117" y="12953"/>
                </a:lnTo>
                <a:lnTo>
                  <a:pt x="12954" y="12953"/>
                </a:lnTo>
                <a:lnTo>
                  <a:pt x="12954" y="704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05350" y="4760214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5 w 1613916"/>
              <a:gd name="connsiteY1" fmla="*/ 312420 h 312420"/>
              <a:gd name="connsiteX2" fmla="*/ 1613915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692396" y="4747260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69 w 1639824"/>
              <a:gd name="connsiteY1" fmla="*/ 325373 h 338328"/>
              <a:gd name="connsiteX2" fmla="*/ 1626869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327910" y="4392929"/>
            <a:ext cx="815339" cy="313944"/>
          </a:xfrm>
          <a:custGeom>
            <a:avLst/>
            <a:gdLst>
              <a:gd name="connsiteX0" fmla="*/ 0 w 815339"/>
              <a:gd name="connsiteY0" fmla="*/ 313944 h 313944"/>
              <a:gd name="connsiteX1" fmla="*/ 815339 w 815339"/>
              <a:gd name="connsiteY1" fmla="*/ 313944 h 313944"/>
              <a:gd name="connsiteX2" fmla="*/ 815339 w 815339"/>
              <a:gd name="connsiteY2" fmla="*/ 0 h 313944"/>
              <a:gd name="connsiteX3" fmla="*/ 0 w 815339"/>
              <a:gd name="connsiteY3" fmla="*/ 0 h 313944"/>
              <a:gd name="connsiteX4" fmla="*/ 0 w 815339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3944">
                <a:moveTo>
                  <a:pt x="0" y="313944"/>
                </a:moveTo>
                <a:lnTo>
                  <a:pt x="815339" y="313944"/>
                </a:lnTo>
                <a:lnTo>
                  <a:pt x="815339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314955" y="4379976"/>
            <a:ext cx="841247" cy="339852"/>
          </a:xfrm>
          <a:custGeom>
            <a:avLst/>
            <a:gdLst>
              <a:gd name="connsiteX0" fmla="*/ 12954 w 841247"/>
              <a:gd name="connsiteY0" fmla="*/ 326897 h 339852"/>
              <a:gd name="connsiteX1" fmla="*/ 828294 w 841247"/>
              <a:gd name="connsiteY1" fmla="*/ 326897 h 339852"/>
              <a:gd name="connsiteX2" fmla="*/ 828294 w 841247"/>
              <a:gd name="connsiteY2" fmla="*/ 12953 h 339852"/>
              <a:gd name="connsiteX3" fmla="*/ 12954 w 841247"/>
              <a:gd name="connsiteY3" fmla="*/ 12953 h 339852"/>
              <a:gd name="connsiteX4" fmla="*/ 12954 w 841247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9852">
                <a:moveTo>
                  <a:pt x="12954" y="326897"/>
                </a:moveTo>
                <a:lnTo>
                  <a:pt x="828294" y="326897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327910" y="4696205"/>
            <a:ext cx="815339" cy="312420"/>
          </a:xfrm>
          <a:custGeom>
            <a:avLst/>
            <a:gdLst>
              <a:gd name="connsiteX0" fmla="*/ 0 w 815339"/>
              <a:gd name="connsiteY0" fmla="*/ 312420 h 312420"/>
              <a:gd name="connsiteX1" fmla="*/ 815339 w 815339"/>
              <a:gd name="connsiteY1" fmla="*/ 312420 h 312420"/>
              <a:gd name="connsiteX2" fmla="*/ 815339 w 815339"/>
              <a:gd name="connsiteY2" fmla="*/ 0 h 312420"/>
              <a:gd name="connsiteX3" fmla="*/ 0 w 815339"/>
              <a:gd name="connsiteY3" fmla="*/ 0 h 312420"/>
              <a:gd name="connsiteX4" fmla="*/ 0 w 815339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312420">
                <a:moveTo>
                  <a:pt x="0" y="312420"/>
                </a:moveTo>
                <a:lnTo>
                  <a:pt x="815339" y="312420"/>
                </a:lnTo>
                <a:lnTo>
                  <a:pt x="815339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14955" y="4683252"/>
            <a:ext cx="841247" cy="338328"/>
          </a:xfrm>
          <a:custGeom>
            <a:avLst/>
            <a:gdLst>
              <a:gd name="connsiteX0" fmla="*/ 12954 w 841247"/>
              <a:gd name="connsiteY0" fmla="*/ 325373 h 338328"/>
              <a:gd name="connsiteX1" fmla="*/ 828294 w 841247"/>
              <a:gd name="connsiteY1" fmla="*/ 325373 h 338328"/>
              <a:gd name="connsiteX2" fmla="*/ 828294 w 841247"/>
              <a:gd name="connsiteY2" fmla="*/ 12953 h 338328"/>
              <a:gd name="connsiteX3" fmla="*/ 12954 w 841247"/>
              <a:gd name="connsiteY3" fmla="*/ 12953 h 338328"/>
              <a:gd name="connsiteX4" fmla="*/ 12954 w 841247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38328">
                <a:moveTo>
                  <a:pt x="12954" y="325373"/>
                </a:moveTo>
                <a:lnTo>
                  <a:pt x="828294" y="325373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768600"/>
            <a:ext cx="1587500" cy="1790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9200" y="4749800"/>
            <a:ext cx="1193800" cy="19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87900" y="2489200"/>
            <a:ext cx="13843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5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434376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569200" y="4597400"/>
            <a:ext cx="1117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"aaa\nbbb\</a:t>
            </a:r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nccc\n"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336800" y="2438400"/>
            <a:ext cx="7493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  <a:tab pos="114300" algn="l"/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114300" algn="l"/>
                <a:tab pos="3048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6200" algn="l"/>
                <a:tab pos="114300" algn="l"/>
                <a:tab pos="304800" algn="l"/>
              </a:tabLst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114300" algn="l"/>
                <a:tab pos="3048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"sub"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54000" y="76200"/>
            <a:ext cx="46482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ln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링크의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959600" y="203200"/>
            <a:ext cx="3276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47082" y="3179826"/>
            <a:ext cx="1613915" cy="315467"/>
          </a:xfrm>
          <a:custGeom>
            <a:avLst/>
            <a:gdLst>
              <a:gd name="connsiteX0" fmla="*/ 0 w 1613915"/>
              <a:gd name="connsiteY0" fmla="*/ 315467 h 315467"/>
              <a:gd name="connsiteX1" fmla="*/ 1613915 w 1613915"/>
              <a:gd name="connsiteY1" fmla="*/ 315467 h 315467"/>
              <a:gd name="connsiteX2" fmla="*/ 1613915 w 1613915"/>
              <a:gd name="connsiteY2" fmla="*/ 0 h 315467"/>
              <a:gd name="connsiteX3" fmla="*/ 0 w 1613915"/>
              <a:gd name="connsiteY3" fmla="*/ 0 h 315467"/>
              <a:gd name="connsiteX4" fmla="*/ 0 w 1613915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5467">
                <a:moveTo>
                  <a:pt x="0" y="315467"/>
                </a:moveTo>
                <a:lnTo>
                  <a:pt x="1613915" y="315467"/>
                </a:lnTo>
                <a:lnTo>
                  <a:pt x="1613915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34128" y="3166872"/>
            <a:ext cx="1639823" cy="341375"/>
          </a:xfrm>
          <a:custGeom>
            <a:avLst/>
            <a:gdLst>
              <a:gd name="connsiteX0" fmla="*/ 12953 w 1639823"/>
              <a:gd name="connsiteY0" fmla="*/ 328422 h 341375"/>
              <a:gd name="connsiteX1" fmla="*/ 1626869 w 1639823"/>
              <a:gd name="connsiteY1" fmla="*/ 328422 h 341375"/>
              <a:gd name="connsiteX2" fmla="*/ 1626869 w 1639823"/>
              <a:gd name="connsiteY2" fmla="*/ 12954 h 341375"/>
              <a:gd name="connsiteX3" fmla="*/ 12953 w 1639823"/>
              <a:gd name="connsiteY3" fmla="*/ 12954 h 341375"/>
              <a:gd name="connsiteX4" fmla="*/ 12953 w 1639823"/>
              <a:gd name="connsiteY4" fmla="*/ 328422 h 34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41375">
                <a:moveTo>
                  <a:pt x="12953" y="328422"/>
                </a:moveTo>
                <a:lnTo>
                  <a:pt x="1626869" y="328422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328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47082" y="3483102"/>
            <a:ext cx="1613915" cy="315467"/>
          </a:xfrm>
          <a:custGeom>
            <a:avLst/>
            <a:gdLst>
              <a:gd name="connsiteX0" fmla="*/ 0 w 1613915"/>
              <a:gd name="connsiteY0" fmla="*/ 315467 h 315467"/>
              <a:gd name="connsiteX1" fmla="*/ 1613915 w 1613915"/>
              <a:gd name="connsiteY1" fmla="*/ 315467 h 315467"/>
              <a:gd name="connsiteX2" fmla="*/ 1613915 w 1613915"/>
              <a:gd name="connsiteY2" fmla="*/ 0 h 315467"/>
              <a:gd name="connsiteX3" fmla="*/ 0 w 1613915"/>
              <a:gd name="connsiteY3" fmla="*/ 0 h 315467"/>
              <a:gd name="connsiteX4" fmla="*/ 0 w 1613915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5467">
                <a:moveTo>
                  <a:pt x="0" y="315467"/>
                </a:moveTo>
                <a:lnTo>
                  <a:pt x="1613915" y="315467"/>
                </a:lnTo>
                <a:lnTo>
                  <a:pt x="1613915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834128" y="3470148"/>
            <a:ext cx="1639823" cy="341375"/>
          </a:xfrm>
          <a:custGeom>
            <a:avLst/>
            <a:gdLst>
              <a:gd name="connsiteX0" fmla="*/ 12953 w 1639823"/>
              <a:gd name="connsiteY0" fmla="*/ 328421 h 341375"/>
              <a:gd name="connsiteX1" fmla="*/ 1626869 w 1639823"/>
              <a:gd name="connsiteY1" fmla="*/ 328421 h 341375"/>
              <a:gd name="connsiteX2" fmla="*/ 1626869 w 1639823"/>
              <a:gd name="connsiteY2" fmla="*/ 12953 h 341375"/>
              <a:gd name="connsiteX3" fmla="*/ 12953 w 1639823"/>
              <a:gd name="connsiteY3" fmla="*/ 12953 h 341375"/>
              <a:gd name="connsiteX4" fmla="*/ 12953 w 1639823"/>
              <a:gd name="connsiteY4" fmla="*/ 328421 h 341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41375">
                <a:moveTo>
                  <a:pt x="12953" y="328421"/>
                </a:moveTo>
                <a:lnTo>
                  <a:pt x="1626869" y="3284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84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47082" y="3780282"/>
            <a:ext cx="1613915" cy="312420"/>
          </a:xfrm>
          <a:custGeom>
            <a:avLst/>
            <a:gdLst>
              <a:gd name="connsiteX0" fmla="*/ 0 w 1613915"/>
              <a:gd name="connsiteY0" fmla="*/ 312420 h 312420"/>
              <a:gd name="connsiteX1" fmla="*/ 1613915 w 1613915"/>
              <a:gd name="connsiteY1" fmla="*/ 312420 h 312420"/>
              <a:gd name="connsiteX2" fmla="*/ 1613915 w 1613915"/>
              <a:gd name="connsiteY2" fmla="*/ 0 h 312420"/>
              <a:gd name="connsiteX3" fmla="*/ 0 w 1613915"/>
              <a:gd name="connsiteY3" fmla="*/ 0 h 312420"/>
              <a:gd name="connsiteX4" fmla="*/ 0 w 1613915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834128" y="3767328"/>
            <a:ext cx="1639823" cy="338328"/>
          </a:xfrm>
          <a:custGeom>
            <a:avLst/>
            <a:gdLst>
              <a:gd name="connsiteX0" fmla="*/ 12953 w 1639823"/>
              <a:gd name="connsiteY0" fmla="*/ 325373 h 338328"/>
              <a:gd name="connsiteX1" fmla="*/ 1626869 w 1639823"/>
              <a:gd name="connsiteY1" fmla="*/ 325373 h 338328"/>
              <a:gd name="connsiteX2" fmla="*/ 1626869 w 1639823"/>
              <a:gd name="connsiteY2" fmla="*/ 12953 h 338328"/>
              <a:gd name="connsiteX3" fmla="*/ 12953 w 1639823"/>
              <a:gd name="connsiteY3" fmla="*/ 12953 h 338328"/>
              <a:gd name="connsiteX4" fmla="*/ 12953 w 1639823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847082" y="4077461"/>
            <a:ext cx="1613915" cy="312420"/>
          </a:xfrm>
          <a:custGeom>
            <a:avLst/>
            <a:gdLst>
              <a:gd name="connsiteX0" fmla="*/ 0 w 1613915"/>
              <a:gd name="connsiteY0" fmla="*/ 312420 h 312420"/>
              <a:gd name="connsiteX1" fmla="*/ 1613915 w 1613915"/>
              <a:gd name="connsiteY1" fmla="*/ 312420 h 312420"/>
              <a:gd name="connsiteX2" fmla="*/ 1613915 w 1613915"/>
              <a:gd name="connsiteY2" fmla="*/ 0 h 312420"/>
              <a:gd name="connsiteX3" fmla="*/ 0 w 1613915"/>
              <a:gd name="connsiteY3" fmla="*/ 0 h 312420"/>
              <a:gd name="connsiteX4" fmla="*/ 0 w 1613915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34128" y="4064508"/>
            <a:ext cx="1639823" cy="338328"/>
          </a:xfrm>
          <a:custGeom>
            <a:avLst/>
            <a:gdLst>
              <a:gd name="connsiteX0" fmla="*/ 12953 w 1639823"/>
              <a:gd name="connsiteY0" fmla="*/ 325373 h 338328"/>
              <a:gd name="connsiteX1" fmla="*/ 1626869 w 1639823"/>
              <a:gd name="connsiteY1" fmla="*/ 325373 h 338328"/>
              <a:gd name="connsiteX2" fmla="*/ 1626869 w 1639823"/>
              <a:gd name="connsiteY2" fmla="*/ 12953 h 338328"/>
              <a:gd name="connsiteX3" fmla="*/ 12953 w 1639823"/>
              <a:gd name="connsiteY3" fmla="*/ 12953 h 338328"/>
              <a:gd name="connsiteX4" fmla="*/ 12953 w 1639823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47082" y="4374641"/>
            <a:ext cx="1613915" cy="312420"/>
          </a:xfrm>
          <a:custGeom>
            <a:avLst/>
            <a:gdLst>
              <a:gd name="connsiteX0" fmla="*/ 0 w 1613915"/>
              <a:gd name="connsiteY0" fmla="*/ 312420 h 312420"/>
              <a:gd name="connsiteX1" fmla="*/ 1613915 w 1613915"/>
              <a:gd name="connsiteY1" fmla="*/ 312420 h 312420"/>
              <a:gd name="connsiteX2" fmla="*/ 1613915 w 1613915"/>
              <a:gd name="connsiteY2" fmla="*/ 0 h 312420"/>
              <a:gd name="connsiteX3" fmla="*/ 0 w 1613915"/>
              <a:gd name="connsiteY3" fmla="*/ 0 h 312420"/>
              <a:gd name="connsiteX4" fmla="*/ 0 w 1613915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834128" y="4361688"/>
            <a:ext cx="1639823" cy="338328"/>
          </a:xfrm>
          <a:custGeom>
            <a:avLst/>
            <a:gdLst>
              <a:gd name="connsiteX0" fmla="*/ 12953 w 1639823"/>
              <a:gd name="connsiteY0" fmla="*/ 325373 h 338328"/>
              <a:gd name="connsiteX1" fmla="*/ 1626869 w 1639823"/>
              <a:gd name="connsiteY1" fmla="*/ 325373 h 338328"/>
              <a:gd name="connsiteX2" fmla="*/ 1626869 w 1639823"/>
              <a:gd name="connsiteY2" fmla="*/ 12953 h 338328"/>
              <a:gd name="connsiteX3" fmla="*/ 12953 w 1639823"/>
              <a:gd name="connsiteY3" fmla="*/ 12953 h 338328"/>
              <a:gd name="connsiteX4" fmla="*/ 12953 w 1639823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47082" y="4671821"/>
            <a:ext cx="1613915" cy="312420"/>
          </a:xfrm>
          <a:custGeom>
            <a:avLst/>
            <a:gdLst>
              <a:gd name="connsiteX0" fmla="*/ 0 w 1613915"/>
              <a:gd name="connsiteY0" fmla="*/ 312420 h 312420"/>
              <a:gd name="connsiteX1" fmla="*/ 1613915 w 1613915"/>
              <a:gd name="connsiteY1" fmla="*/ 312420 h 312420"/>
              <a:gd name="connsiteX2" fmla="*/ 1613915 w 1613915"/>
              <a:gd name="connsiteY2" fmla="*/ 0 h 312420"/>
              <a:gd name="connsiteX3" fmla="*/ 0 w 1613915"/>
              <a:gd name="connsiteY3" fmla="*/ 0 h 312420"/>
              <a:gd name="connsiteX4" fmla="*/ 0 w 1613915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834128" y="4658867"/>
            <a:ext cx="1639823" cy="338328"/>
          </a:xfrm>
          <a:custGeom>
            <a:avLst/>
            <a:gdLst>
              <a:gd name="connsiteX0" fmla="*/ 12953 w 1639823"/>
              <a:gd name="connsiteY0" fmla="*/ 325373 h 338328"/>
              <a:gd name="connsiteX1" fmla="*/ 1626869 w 1639823"/>
              <a:gd name="connsiteY1" fmla="*/ 325373 h 338328"/>
              <a:gd name="connsiteX2" fmla="*/ 1626869 w 1639823"/>
              <a:gd name="connsiteY2" fmla="*/ 12953 h 338328"/>
              <a:gd name="connsiteX3" fmla="*/ 12953 w 1639823"/>
              <a:gd name="connsiteY3" fmla="*/ 12953 h 338328"/>
              <a:gd name="connsiteX4" fmla="*/ 12953 w 1639823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47082" y="4967478"/>
            <a:ext cx="1613915" cy="313944"/>
          </a:xfrm>
          <a:custGeom>
            <a:avLst/>
            <a:gdLst>
              <a:gd name="connsiteX0" fmla="*/ 0 w 1613915"/>
              <a:gd name="connsiteY0" fmla="*/ 313943 h 313944"/>
              <a:gd name="connsiteX1" fmla="*/ 1613915 w 1613915"/>
              <a:gd name="connsiteY1" fmla="*/ 313943 h 313944"/>
              <a:gd name="connsiteX2" fmla="*/ 1613915 w 1613915"/>
              <a:gd name="connsiteY2" fmla="*/ 0 h 313944"/>
              <a:gd name="connsiteX3" fmla="*/ 0 w 1613915"/>
              <a:gd name="connsiteY3" fmla="*/ 0 h 313944"/>
              <a:gd name="connsiteX4" fmla="*/ 0 w 1613915"/>
              <a:gd name="connsiteY4" fmla="*/ 313943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3944">
                <a:moveTo>
                  <a:pt x="0" y="313943"/>
                </a:moveTo>
                <a:lnTo>
                  <a:pt x="1613915" y="313943"/>
                </a:lnTo>
                <a:lnTo>
                  <a:pt x="1613915" y="0"/>
                </a:lnTo>
                <a:lnTo>
                  <a:pt x="0" y="0"/>
                </a:lnTo>
                <a:lnTo>
                  <a:pt x="0" y="31394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34128" y="4954524"/>
            <a:ext cx="1639823" cy="339852"/>
          </a:xfrm>
          <a:custGeom>
            <a:avLst/>
            <a:gdLst>
              <a:gd name="connsiteX0" fmla="*/ 12953 w 1639823"/>
              <a:gd name="connsiteY0" fmla="*/ 326897 h 339852"/>
              <a:gd name="connsiteX1" fmla="*/ 1626869 w 1639823"/>
              <a:gd name="connsiteY1" fmla="*/ 326897 h 339852"/>
              <a:gd name="connsiteX2" fmla="*/ 1626869 w 1639823"/>
              <a:gd name="connsiteY2" fmla="*/ 12953 h 339852"/>
              <a:gd name="connsiteX3" fmla="*/ 12953 w 1639823"/>
              <a:gd name="connsiteY3" fmla="*/ 12953 h 339852"/>
              <a:gd name="connsiteX4" fmla="*/ 12953 w 1639823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9852">
                <a:moveTo>
                  <a:pt x="12953" y="326897"/>
                </a:moveTo>
                <a:lnTo>
                  <a:pt x="1626869" y="326897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800605" y="3213354"/>
            <a:ext cx="1562100" cy="312419"/>
          </a:xfrm>
          <a:custGeom>
            <a:avLst/>
            <a:gdLst>
              <a:gd name="connsiteX0" fmla="*/ 0 w 1562100"/>
              <a:gd name="connsiteY0" fmla="*/ 312419 h 312419"/>
              <a:gd name="connsiteX1" fmla="*/ 1562100 w 1562100"/>
              <a:gd name="connsiteY1" fmla="*/ 312419 h 312419"/>
              <a:gd name="connsiteX2" fmla="*/ 1562100 w 1562100"/>
              <a:gd name="connsiteY2" fmla="*/ 0 h 312419"/>
              <a:gd name="connsiteX3" fmla="*/ 0 w 1562100"/>
              <a:gd name="connsiteY3" fmla="*/ 0 h 312419"/>
              <a:gd name="connsiteX4" fmla="*/ 0 w 1562100"/>
              <a:gd name="connsiteY4" fmla="*/ 312419 h 312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2100" h="312419">
                <a:moveTo>
                  <a:pt x="0" y="312419"/>
                </a:moveTo>
                <a:lnTo>
                  <a:pt x="1562100" y="312419"/>
                </a:lnTo>
                <a:lnTo>
                  <a:pt x="1562100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87651" y="3200400"/>
            <a:ext cx="1588008" cy="338327"/>
          </a:xfrm>
          <a:custGeom>
            <a:avLst/>
            <a:gdLst>
              <a:gd name="connsiteX0" fmla="*/ 12954 w 1588008"/>
              <a:gd name="connsiteY0" fmla="*/ 325373 h 338327"/>
              <a:gd name="connsiteX1" fmla="*/ 1575054 w 1588008"/>
              <a:gd name="connsiteY1" fmla="*/ 325373 h 338327"/>
              <a:gd name="connsiteX2" fmla="*/ 1575054 w 1588008"/>
              <a:gd name="connsiteY2" fmla="*/ 12954 h 338327"/>
              <a:gd name="connsiteX3" fmla="*/ 12954 w 1588008"/>
              <a:gd name="connsiteY3" fmla="*/ 12954 h 338327"/>
              <a:gd name="connsiteX4" fmla="*/ 12954 w 1588008"/>
              <a:gd name="connsiteY4" fmla="*/ 325373 h 338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8008" h="338327">
                <a:moveTo>
                  <a:pt x="12954" y="325373"/>
                </a:moveTo>
                <a:lnTo>
                  <a:pt x="1575054" y="325373"/>
                </a:lnTo>
                <a:lnTo>
                  <a:pt x="1575054" y="12954"/>
                </a:lnTo>
                <a:lnTo>
                  <a:pt x="12954" y="12954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800605" y="3516629"/>
            <a:ext cx="1562100" cy="313944"/>
          </a:xfrm>
          <a:custGeom>
            <a:avLst/>
            <a:gdLst>
              <a:gd name="connsiteX0" fmla="*/ 0 w 1562100"/>
              <a:gd name="connsiteY0" fmla="*/ 313944 h 313944"/>
              <a:gd name="connsiteX1" fmla="*/ 1562100 w 1562100"/>
              <a:gd name="connsiteY1" fmla="*/ 313944 h 313944"/>
              <a:gd name="connsiteX2" fmla="*/ 1562100 w 1562100"/>
              <a:gd name="connsiteY2" fmla="*/ 0 h 313944"/>
              <a:gd name="connsiteX3" fmla="*/ 0 w 1562100"/>
              <a:gd name="connsiteY3" fmla="*/ 0 h 313944"/>
              <a:gd name="connsiteX4" fmla="*/ 0 w 1562100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2100" h="313944">
                <a:moveTo>
                  <a:pt x="0" y="313944"/>
                </a:moveTo>
                <a:lnTo>
                  <a:pt x="1562100" y="313944"/>
                </a:lnTo>
                <a:lnTo>
                  <a:pt x="1562100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787651" y="3503676"/>
            <a:ext cx="1588008" cy="339852"/>
          </a:xfrm>
          <a:custGeom>
            <a:avLst/>
            <a:gdLst>
              <a:gd name="connsiteX0" fmla="*/ 12954 w 1588008"/>
              <a:gd name="connsiteY0" fmla="*/ 326897 h 339852"/>
              <a:gd name="connsiteX1" fmla="*/ 1575054 w 1588008"/>
              <a:gd name="connsiteY1" fmla="*/ 326897 h 339852"/>
              <a:gd name="connsiteX2" fmla="*/ 1575054 w 1588008"/>
              <a:gd name="connsiteY2" fmla="*/ 12953 h 339852"/>
              <a:gd name="connsiteX3" fmla="*/ 12954 w 1588008"/>
              <a:gd name="connsiteY3" fmla="*/ 12953 h 339852"/>
              <a:gd name="connsiteX4" fmla="*/ 12954 w 1588008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8008" h="339852">
                <a:moveTo>
                  <a:pt x="12954" y="326897"/>
                </a:moveTo>
                <a:lnTo>
                  <a:pt x="1575054" y="326897"/>
                </a:lnTo>
                <a:lnTo>
                  <a:pt x="1575054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68718" y="4952238"/>
            <a:ext cx="2260092" cy="691896"/>
          </a:xfrm>
          <a:custGeom>
            <a:avLst/>
            <a:gdLst>
              <a:gd name="connsiteX0" fmla="*/ 0 w 2260092"/>
              <a:gd name="connsiteY0" fmla="*/ 691896 h 691896"/>
              <a:gd name="connsiteX1" fmla="*/ 2260091 w 2260092"/>
              <a:gd name="connsiteY1" fmla="*/ 691896 h 691896"/>
              <a:gd name="connsiteX2" fmla="*/ 2260091 w 2260092"/>
              <a:gd name="connsiteY2" fmla="*/ 0 h 691896"/>
              <a:gd name="connsiteX3" fmla="*/ 0 w 2260092"/>
              <a:gd name="connsiteY3" fmla="*/ 0 h 691896"/>
              <a:gd name="connsiteX4" fmla="*/ 0 w 2260092"/>
              <a:gd name="connsiteY4" fmla="*/ 691896 h 691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0092" h="691896">
                <a:moveTo>
                  <a:pt x="0" y="691896"/>
                </a:moveTo>
                <a:lnTo>
                  <a:pt x="2260091" y="691896"/>
                </a:lnTo>
                <a:lnTo>
                  <a:pt x="2260091" y="0"/>
                </a:lnTo>
                <a:lnTo>
                  <a:pt x="0" y="0"/>
                </a:lnTo>
                <a:lnTo>
                  <a:pt x="0" y="69189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55764" y="4939284"/>
            <a:ext cx="2286000" cy="717804"/>
          </a:xfrm>
          <a:custGeom>
            <a:avLst/>
            <a:gdLst>
              <a:gd name="connsiteX0" fmla="*/ 12954 w 2286000"/>
              <a:gd name="connsiteY0" fmla="*/ 704850 h 717804"/>
              <a:gd name="connsiteX1" fmla="*/ 2273045 w 2286000"/>
              <a:gd name="connsiteY1" fmla="*/ 704850 h 717804"/>
              <a:gd name="connsiteX2" fmla="*/ 2273045 w 2286000"/>
              <a:gd name="connsiteY2" fmla="*/ 12953 h 717804"/>
              <a:gd name="connsiteX3" fmla="*/ 12954 w 2286000"/>
              <a:gd name="connsiteY3" fmla="*/ 12953 h 717804"/>
              <a:gd name="connsiteX4" fmla="*/ 12954 w 2286000"/>
              <a:gd name="connsiteY4" fmla="*/ 704850 h 717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717804">
                <a:moveTo>
                  <a:pt x="12954" y="704850"/>
                </a:moveTo>
                <a:lnTo>
                  <a:pt x="2273045" y="704850"/>
                </a:lnTo>
                <a:lnTo>
                  <a:pt x="2273045" y="12953"/>
                </a:lnTo>
                <a:lnTo>
                  <a:pt x="12954" y="12953"/>
                </a:lnTo>
                <a:lnTo>
                  <a:pt x="12954" y="704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47082" y="5279897"/>
            <a:ext cx="1613915" cy="312420"/>
          </a:xfrm>
          <a:custGeom>
            <a:avLst/>
            <a:gdLst>
              <a:gd name="connsiteX0" fmla="*/ 0 w 1613915"/>
              <a:gd name="connsiteY0" fmla="*/ 312420 h 312420"/>
              <a:gd name="connsiteX1" fmla="*/ 1613915 w 1613915"/>
              <a:gd name="connsiteY1" fmla="*/ 312420 h 312420"/>
              <a:gd name="connsiteX2" fmla="*/ 1613915 w 1613915"/>
              <a:gd name="connsiteY2" fmla="*/ 0 h 312420"/>
              <a:gd name="connsiteX3" fmla="*/ 0 w 1613915"/>
              <a:gd name="connsiteY3" fmla="*/ 0 h 312420"/>
              <a:gd name="connsiteX4" fmla="*/ 0 w 1613915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5" h="312420">
                <a:moveTo>
                  <a:pt x="0" y="312420"/>
                </a:moveTo>
                <a:lnTo>
                  <a:pt x="1613915" y="312420"/>
                </a:lnTo>
                <a:lnTo>
                  <a:pt x="1613915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34128" y="5266944"/>
            <a:ext cx="1639823" cy="338328"/>
          </a:xfrm>
          <a:custGeom>
            <a:avLst/>
            <a:gdLst>
              <a:gd name="connsiteX0" fmla="*/ 12953 w 1639823"/>
              <a:gd name="connsiteY0" fmla="*/ 325373 h 338328"/>
              <a:gd name="connsiteX1" fmla="*/ 1626869 w 1639823"/>
              <a:gd name="connsiteY1" fmla="*/ 325373 h 338328"/>
              <a:gd name="connsiteX2" fmla="*/ 1626869 w 1639823"/>
              <a:gd name="connsiteY2" fmla="*/ 12953 h 338328"/>
              <a:gd name="connsiteX3" fmla="*/ 12953 w 1639823"/>
              <a:gd name="connsiteY3" fmla="*/ 12953 h 338328"/>
              <a:gd name="connsiteX4" fmla="*/ 12953 w 1639823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338328">
                <a:moveTo>
                  <a:pt x="12953" y="325373"/>
                </a:moveTo>
                <a:lnTo>
                  <a:pt x="1626869" y="325373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933194" y="4912614"/>
            <a:ext cx="1351788" cy="312420"/>
          </a:xfrm>
          <a:custGeom>
            <a:avLst/>
            <a:gdLst>
              <a:gd name="connsiteX0" fmla="*/ 0 w 1351788"/>
              <a:gd name="connsiteY0" fmla="*/ 312420 h 312420"/>
              <a:gd name="connsiteX1" fmla="*/ 1351788 w 1351788"/>
              <a:gd name="connsiteY1" fmla="*/ 312420 h 312420"/>
              <a:gd name="connsiteX2" fmla="*/ 1351788 w 1351788"/>
              <a:gd name="connsiteY2" fmla="*/ 0 h 312420"/>
              <a:gd name="connsiteX3" fmla="*/ 0 w 1351788"/>
              <a:gd name="connsiteY3" fmla="*/ 0 h 312420"/>
              <a:gd name="connsiteX4" fmla="*/ 0 w 1351788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788" h="312420">
                <a:moveTo>
                  <a:pt x="0" y="312420"/>
                </a:moveTo>
                <a:lnTo>
                  <a:pt x="1351788" y="312420"/>
                </a:lnTo>
                <a:lnTo>
                  <a:pt x="1351788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920239" y="4899660"/>
            <a:ext cx="1377696" cy="338328"/>
          </a:xfrm>
          <a:custGeom>
            <a:avLst/>
            <a:gdLst>
              <a:gd name="connsiteX0" fmla="*/ 12954 w 1377696"/>
              <a:gd name="connsiteY0" fmla="*/ 325373 h 338328"/>
              <a:gd name="connsiteX1" fmla="*/ 1364742 w 1377696"/>
              <a:gd name="connsiteY1" fmla="*/ 325373 h 338328"/>
              <a:gd name="connsiteX2" fmla="*/ 1364742 w 1377696"/>
              <a:gd name="connsiteY2" fmla="*/ 12953 h 338328"/>
              <a:gd name="connsiteX3" fmla="*/ 12954 w 1377696"/>
              <a:gd name="connsiteY3" fmla="*/ 12953 h 338328"/>
              <a:gd name="connsiteX4" fmla="*/ 12954 w 1377696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7696" h="338328">
                <a:moveTo>
                  <a:pt x="12954" y="325373"/>
                </a:moveTo>
                <a:lnTo>
                  <a:pt x="1364742" y="325373"/>
                </a:lnTo>
                <a:lnTo>
                  <a:pt x="1364742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933194" y="5215890"/>
            <a:ext cx="1351788" cy="312420"/>
          </a:xfrm>
          <a:custGeom>
            <a:avLst/>
            <a:gdLst>
              <a:gd name="connsiteX0" fmla="*/ 0 w 1351788"/>
              <a:gd name="connsiteY0" fmla="*/ 312419 h 312420"/>
              <a:gd name="connsiteX1" fmla="*/ 1351788 w 1351788"/>
              <a:gd name="connsiteY1" fmla="*/ 312419 h 312420"/>
              <a:gd name="connsiteX2" fmla="*/ 1351788 w 1351788"/>
              <a:gd name="connsiteY2" fmla="*/ 0 h 312420"/>
              <a:gd name="connsiteX3" fmla="*/ 0 w 1351788"/>
              <a:gd name="connsiteY3" fmla="*/ 0 h 312420"/>
              <a:gd name="connsiteX4" fmla="*/ 0 w 1351788"/>
              <a:gd name="connsiteY4" fmla="*/ 312419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1788" h="312420">
                <a:moveTo>
                  <a:pt x="0" y="312419"/>
                </a:moveTo>
                <a:lnTo>
                  <a:pt x="1351788" y="312419"/>
                </a:lnTo>
                <a:lnTo>
                  <a:pt x="1351788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920239" y="5202936"/>
            <a:ext cx="1377696" cy="338328"/>
          </a:xfrm>
          <a:custGeom>
            <a:avLst/>
            <a:gdLst>
              <a:gd name="connsiteX0" fmla="*/ 12954 w 1377696"/>
              <a:gd name="connsiteY0" fmla="*/ 325373 h 338328"/>
              <a:gd name="connsiteX1" fmla="*/ 1364742 w 1377696"/>
              <a:gd name="connsiteY1" fmla="*/ 325373 h 338328"/>
              <a:gd name="connsiteX2" fmla="*/ 1364742 w 1377696"/>
              <a:gd name="connsiteY2" fmla="*/ 12953 h 338328"/>
              <a:gd name="connsiteX3" fmla="*/ 12954 w 1377696"/>
              <a:gd name="connsiteY3" fmla="*/ 12953 h 338328"/>
              <a:gd name="connsiteX4" fmla="*/ 12954 w 1377696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7696" h="338328">
                <a:moveTo>
                  <a:pt x="12954" y="325373"/>
                </a:moveTo>
                <a:lnTo>
                  <a:pt x="1364742" y="325373"/>
                </a:lnTo>
                <a:lnTo>
                  <a:pt x="1364742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800605" y="3950970"/>
            <a:ext cx="1562100" cy="312420"/>
          </a:xfrm>
          <a:custGeom>
            <a:avLst/>
            <a:gdLst>
              <a:gd name="connsiteX0" fmla="*/ 0 w 1562100"/>
              <a:gd name="connsiteY0" fmla="*/ 312420 h 312420"/>
              <a:gd name="connsiteX1" fmla="*/ 1562100 w 1562100"/>
              <a:gd name="connsiteY1" fmla="*/ 312420 h 312420"/>
              <a:gd name="connsiteX2" fmla="*/ 1562100 w 1562100"/>
              <a:gd name="connsiteY2" fmla="*/ 0 h 312420"/>
              <a:gd name="connsiteX3" fmla="*/ 0 w 1562100"/>
              <a:gd name="connsiteY3" fmla="*/ 0 h 312420"/>
              <a:gd name="connsiteX4" fmla="*/ 0 w 1562100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2100" h="312420">
                <a:moveTo>
                  <a:pt x="0" y="312420"/>
                </a:moveTo>
                <a:lnTo>
                  <a:pt x="1562100" y="312420"/>
                </a:lnTo>
                <a:lnTo>
                  <a:pt x="1562100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787651" y="3938016"/>
            <a:ext cx="1588008" cy="338328"/>
          </a:xfrm>
          <a:custGeom>
            <a:avLst/>
            <a:gdLst>
              <a:gd name="connsiteX0" fmla="*/ 12954 w 1588008"/>
              <a:gd name="connsiteY0" fmla="*/ 325373 h 338328"/>
              <a:gd name="connsiteX1" fmla="*/ 1575054 w 1588008"/>
              <a:gd name="connsiteY1" fmla="*/ 325373 h 338328"/>
              <a:gd name="connsiteX2" fmla="*/ 1575054 w 1588008"/>
              <a:gd name="connsiteY2" fmla="*/ 12953 h 338328"/>
              <a:gd name="connsiteX3" fmla="*/ 12954 w 1588008"/>
              <a:gd name="connsiteY3" fmla="*/ 12953 h 338328"/>
              <a:gd name="connsiteX4" fmla="*/ 12954 w 1588008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8008" h="338328">
                <a:moveTo>
                  <a:pt x="12954" y="325373"/>
                </a:moveTo>
                <a:lnTo>
                  <a:pt x="1575054" y="325373"/>
                </a:lnTo>
                <a:lnTo>
                  <a:pt x="1575054" y="12953"/>
                </a:lnTo>
                <a:lnTo>
                  <a:pt x="12954" y="12953"/>
                </a:lnTo>
                <a:lnTo>
                  <a:pt x="12954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800605" y="4252721"/>
            <a:ext cx="1562100" cy="313944"/>
          </a:xfrm>
          <a:custGeom>
            <a:avLst/>
            <a:gdLst>
              <a:gd name="connsiteX0" fmla="*/ 0 w 1562100"/>
              <a:gd name="connsiteY0" fmla="*/ 313944 h 313944"/>
              <a:gd name="connsiteX1" fmla="*/ 1562100 w 1562100"/>
              <a:gd name="connsiteY1" fmla="*/ 313944 h 313944"/>
              <a:gd name="connsiteX2" fmla="*/ 1562100 w 1562100"/>
              <a:gd name="connsiteY2" fmla="*/ 0 h 313944"/>
              <a:gd name="connsiteX3" fmla="*/ 0 w 1562100"/>
              <a:gd name="connsiteY3" fmla="*/ 0 h 313944"/>
              <a:gd name="connsiteX4" fmla="*/ 0 w 1562100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2100" h="313944">
                <a:moveTo>
                  <a:pt x="0" y="313944"/>
                </a:moveTo>
                <a:lnTo>
                  <a:pt x="1562100" y="313944"/>
                </a:lnTo>
                <a:lnTo>
                  <a:pt x="1562100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1787651" y="4239767"/>
            <a:ext cx="1588008" cy="339852"/>
          </a:xfrm>
          <a:custGeom>
            <a:avLst/>
            <a:gdLst>
              <a:gd name="connsiteX0" fmla="*/ 12954 w 1588008"/>
              <a:gd name="connsiteY0" fmla="*/ 326897 h 339852"/>
              <a:gd name="connsiteX1" fmla="*/ 1575054 w 1588008"/>
              <a:gd name="connsiteY1" fmla="*/ 326897 h 339852"/>
              <a:gd name="connsiteX2" fmla="*/ 1575054 w 1588008"/>
              <a:gd name="connsiteY2" fmla="*/ 12953 h 339852"/>
              <a:gd name="connsiteX3" fmla="*/ 12954 w 1588008"/>
              <a:gd name="connsiteY3" fmla="*/ 12953 h 339852"/>
              <a:gd name="connsiteX4" fmla="*/ 12954 w 1588008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8008" h="339852">
                <a:moveTo>
                  <a:pt x="12954" y="326897"/>
                </a:moveTo>
                <a:lnTo>
                  <a:pt x="1575054" y="326897"/>
                </a:lnTo>
                <a:lnTo>
                  <a:pt x="1575054" y="12953"/>
                </a:lnTo>
                <a:lnTo>
                  <a:pt x="12954" y="12953"/>
                </a:lnTo>
                <a:lnTo>
                  <a:pt x="12954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900" y="3302000"/>
            <a:ext cx="1600200" cy="20828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0" y="5257800"/>
            <a:ext cx="825500" cy="19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27600" y="3009900"/>
            <a:ext cx="13843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5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434375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300"/>
              </a:lnSpc>
              <a:tabLst>
                <a:tab pos="38100" algn="l"/>
                <a:tab pos="152400" algn="l"/>
                <a:tab pos="381000" algn="l"/>
                <a:tab pos="4953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54000" y="215900"/>
            <a:ext cx="4406900" cy="514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ln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링크의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</a:t>
            </a:r>
          </a:p>
          <a:p>
            <a:pPr>
              <a:lnSpc>
                <a:spcPts val="19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</a:t>
            </a:r>
          </a:p>
          <a:p>
            <a:pPr>
              <a:lnSpc>
                <a:spcPts val="19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	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"20131122"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19100" algn="l"/>
                <a:tab pos="533400" algn="l"/>
                <a:tab pos="1752600" algn="l"/>
                <a:tab pos="1892300" algn="l"/>
                <a:tab pos="2146300" algn="l"/>
                <a:tab pos="2298700" algn="l"/>
              </a:tabLst>
            </a:pPr>
            <a:r>
              <a:rPr lang="en-US" altLang="zh-CN" dirty="0"/>
              <a:t>		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"sub/.."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959600" y="381000"/>
            <a:ext cx="32766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69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"aaa\nbbb\nccc\n"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6400" y="1041400"/>
            <a:ext cx="9766300" cy="360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  <a:tab pos="952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  <a:tab pos="952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79400" algn="l"/>
                <a:tab pos="9525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2.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파티션이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다르면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파티션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바로가기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794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794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162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심볼릭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4000" y="50800"/>
            <a:ext cx="2044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하드링크의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959600" y="203200"/>
            <a:ext cx="3276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51B20-9923-421E-A29D-18A129A1310A}"/>
              </a:ext>
            </a:extLst>
          </p:cNvPr>
          <p:cNvSpPr txBox="1"/>
          <p:nvPr/>
        </p:nvSpPr>
        <p:spPr>
          <a:xfrm>
            <a:off x="6820694" y="1352034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디렉터리 무한 순회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8195EA0-9FD4-4B1C-B8BF-921264C110E1}"/>
              </a:ext>
            </a:extLst>
          </p:cNvPr>
          <p:cNvCxnSpPr/>
          <p:nvPr/>
        </p:nvCxnSpPr>
        <p:spPr>
          <a:xfrm flipV="1">
            <a:off x="6287294" y="1524000"/>
            <a:ext cx="457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24350" y="1986533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1396" y="1973579"/>
            <a:ext cx="1639824" cy="303275"/>
          </a:xfrm>
          <a:custGeom>
            <a:avLst/>
            <a:gdLst>
              <a:gd name="connsiteX0" fmla="*/ 12953 w 1639824"/>
              <a:gd name="connsiteY0" fmla="*/ 290322 h 303275"/>
              <a:gd name="connsiteX1" fmla="*/ 1626869 w 1639824"/>
              <a:gd name="connsiteY1" fmla="*/ 290322 h 303275"/>
              <a:gd name="connsiteX2" fmla="*/ 1626869 w 1639824"/>
              <a:gd name="connsiteY2" fmla="*/ 12954 h 303275"/>
              <a:gd name="connsiteX3" fmla="*/ 12953 w 1639824"/>
              <a:gd name="connsiteY3" fmla="*/ 12954 h 303275"/>
              <a:gd name="connsiteX4" fmla="*/ 12953 w 1639824"/>
              <a:gd name="connsiteY4" fmla="*/ 290322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2"/>
                </a:moveTo>
                <a:lnTo>
                  <a:pt x="1626869" y="290322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2903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24350" y="2265426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5 w 1613916"/>
              <a:gd name="connsiteY1" fmla="*/ 278891 h 278891"/>
              <a:gd name="connsiteX2" fmla="*/ 1613915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5" y="278891"/>
                </a:lnTo>
                <a:lnTo>
                  <a:pt x="1613915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11396" y="2252472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69 w 1639824"/>
              <a:gd name="connsiteY1" fmla="*/ 291845 h 304799"/>
              <a:gd name="connsiteX2" fmla="*/ 1626869 w 1639824"/>
              <a:gd name="connsiteY2" fmla="*/ 12954 h 304799"/>
              <a:gd name="connsiteX3" fmla="*/ 12953 w 1639824"/>
              <a:gd name="connsiteY3" fmla="*/ 12954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69" y="291845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24350" y="2527554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5 w 1613916"/>
              <a:gd name="connsiteY1" fmla="*/ 280416 h 280416"/>
              <a:gd name="connsiteX2" fmla="*/ 1613915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5" y="280416"/>
                </a:lnTo>
                <a:lnTo>
                  <a:pt x="1613915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11396" y="2514600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69 w 1639824"/>
              <a:gd name="connsiteY1" fmla="*/ 293370 h 306324"/>
              <a:gd name="connsiteX2" fmla="*/ 1626869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69" y="293370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324350" y="2791205"/>
            <a:ext cx="1613916" cy="280416"/>
          </a:xfrm>
          <a:custGeom>
            <a:avLst/>
            <a:gdLst>
              <a:gd name="connsiteX0" fmla="*/ 0 w 1613916"/>
              <a:gd name="connsiteY0" fmla="*/ 280416 h 280416"/>
              <a:gd name="connsiteX1" fmla="*/ 1613915 w 1613916"/>
              <a:gd name="connsiteY1" fmla="*/ 280416 h 280416"/>
              <a:gd name="connsiteX2" fmla="*/ 1613915 w 1613916"/>
              <a:gd name="connsiteY2" fmla="*/ 0 h 280416"/>
              <a:gd name="connsiteX3" fmla="*/ 0 w 1613916"/>
              <a:gd name="connsiteY3" fmla="*/ 0 h 280416"/>
              <a:gd name="connsiteX4" fmla="*/ 0 w 1613916"/>
              <a:gd name="connsiteY4" fmla="*/ 280416 h 280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6">
                <a:moveTo>
                  <a:pt x="0" y="280416"/>
                </a:moveTo>
                <a:lnTo>
                  <a:pt x="1613915" y="280416"/>
                </a:lnTo>
                <a:lnTo>
                  <a:pt x="1613915" y="0"/>
                </a:lnTo>
                <a:lnTo>
                  <a:pt x="0" y="0"/>
                </a:lnTo>
                <a:lnTo>
                  <a:pt x="0" y="2804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11396" y="2778251"/>
            <a:ext cx="1639824" cy="306324"/>
          </a:xfrm>
          <a:custGeom>
            <a:avLst/>
            <a:gdLst>
              <a:gd name="connsiteX0" fmla="*/ 12953 w 1639824"/>
              <a:gd name="connsiteY0" fmla="*/ 293370 h 306324"/>
              <a:gd name="connsiteX1" fmla="*/ 1626869 w 1639824"/>
              <a:gd name="connsiteY1" fmla="*/ 293370 h 306324"/>
              <a:gd name="connsiteX2" fmla="*/ 1626869 w 1639824"/>
              <a:gd name="connsiteY2" fmla="*/ 12954 h 306324"/>
              <a:gd name="connsiteX3" fmla="*/ 12953 w 1639824"/>
              <a:gd name="connsiteY3" fmla="*/ 12954 h 306324"/>
              <a:gd name="connsiteX4" fmla="*/ 12953 w 1639824"/>
              <a:gd name="connsiteY4" fmla="*/ 293370 h 306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4">
                <a:moveTo>
                  <a:pt x="12953" y="293370"/>
                </a:moveTo>
                <a:lnTo>
                  <a:pt x="1626869" y="293370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293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24350" y="3056382"/>
            <a:ext cx="1613916" cy="280415"/>
          </a:xfrm>
          <a:custGeom>
            <a:avLst/>
            <a:gdLst>
              <a:gd name="connsiteX0" fmla="*/ 0 w 1613916"/>
              <a:gd name="connsiteY0" fmla="*/ 280415 h 280415"/>
              <a:gd name="connsiteX1" fmla="*/ 1613915 w 1613916"/>
              <a:gd name="connsiteY1" fmla="*/ 280415 h 280415"/>
              <a:gd name="connsiteX2" fmla="*/ 1613915 w 1613916"/>
              <a:gd name="connsiteY2" fmla="*/ 0 h 280415"/>
              <a:gd name="connsiteX3" fmla="*/ 0 w 1613916"/>
              <a:gd name="connsiteY3" fmla="*/ 0 h 280415"/>
              <a:gd name="connsiteX4" fmla="*/ 0 w 1613916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80415">
                <a:moveTo>
                  <a:pt x="0" y="280415"/>
                </a:moveTo>
                <a:lnTo>
                  <a:pt x="1613915" y="280415"/>
                </a:lnTo>
                <a:lnTo>
                  <a:pt x="1613915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11396" y="3043427"/>
            <a:ext cx="1639824" cy="306323"/>
          </a:xfrm>
          <a:custGeom>
            <a:avLst/>
            <a:gdLst>
              <a:gd name="connsiteX0" fmla="*/ 12953 w 1639824"/>
              <a:gd name="connsiteY0" fmla="*/ 293369 h 306323"/>
              <a:gd name="connsiteX1" fmla="*/ 1626869 w 1639824"/>
              <a:gd name="connsiteY1" fmla="*/ 293369 h 306323"/>
              <a:gd name="connsiteX2" fmla="*/ 1626869 w 1639824"/>
              <a:gd name="connsiteY2" fmla="*/ 12954 h 306323"/>
              <a:gd name="connsiteX3" fmla="*/ 12953 w 1639824"/>
              <a:gd name="connsiteY3" fmla="*/ 12954 h 306323"/>
              <a:gd name="connsiteX4" fmla="*/ 12953 w 1639824"/>
              <a:gd name="connsiteY4" fmla="*/ 293369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6323">
                <a:moveTo>
                  <a:pt x="12953" y="293369"/>
                </a:moveTo>
                <a:lnTo>
                  <a:pt x="1626869" y="293369"/>
                </a:lnTo>
                <a:lnTo>
                  <a:pt x="1626869" y="12954"/>
                </a:lnTo>
                <a:lnTo>
                  <a:pt x="12953" y="12954"/>
                </a:lnTo>
                <a:lnTo>
                  <a:pt x="12953" y="293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24350" y="3320034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11396" y="3307080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24350" y="3583685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11396" y="3570732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024633" y="2896361"/>
            <a:ext cx="815339" cy="278892"/>
          </a:xfrm>
          <a:custGeom>
            <a:avLst/>
            <a:gdLst>
              <a:gd name="connsiteX0" fmla="*/ 0 w 815339"/>
              <a:gd name="connsiteY0" fmla="*/ 278892 h 278892"/>
              <a:gd name="connsiteX1" fmla="*/ 815339 w 815339"/>
              <a:gd name="connsiteY1" fmla="*/ 278892 h 278892"/>
              <a:gd name="connsiteX2" fmla="*/ 815339 w 815339"/>
              <a:gd name="connsiteY2" fmla="*/ 0 h 278892"/>
              <a:gd name="connsiteX3" fmla="*/ 0 w 815339"/>
              <a:gd name="connsiteY3" fmla="*/ 0 h 278892"/>
              <a:gd name="connsiteX4" fmla="*/ 0 w 815339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78892">
                <a:moveTo>
                  <a:pt x="0" y="278892"/>
                </a:moveTo>
                <a:lnTo>
                  <a:pt x="815339" y="278892"/>
                </a:lnTo>
                <a:lnTo>
                  <a:pt x="815339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11679" y="2883407"/>
            <a:ext cx="841247" cy="304800"/>
          </a:xfrm>
          <a:custGeom>
            <a:avLst/>
            <a:gdLst>
              <a:gd name="connsiteX0" fmla="*/ 12954 w 841247"/>
              <a:gd name="connsiteY0" fmla="*/ 291846 h 304800"/>
              <a:gd name="connsiteX1" fmla="*/ 828294 w 841247"/>
              <a:gd name="connsiteY1" fmla="*/ 291846 h 304800"/>
              <a:gd name="connsiteX2" fmla="*/ 828294 w 841247"/>
              <a:gd name="connsiteY2" fmla="*/ 12954 h 304800"/>
              <a:gd name="connsiteX3" fmla="*/ 12954 w 841247"/>
              <a:gd name="connsiteY3" fmla="*/ 12954 h 304800"/>
              <a:gd name="connsiteX4" fmla="*/ 12954 w 841247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4800">
                <a:moveTo>
                  <a:pt x="12954" y="291846"/>
                </a:moveTo>
                <a:lnTo>
                  <a:pt x="828294" y="291846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024633" y="3166110"/>
            <a:ext cx="815339" cy="278892"/>
          </a:xfrm>
          <a:custGeom>
            <a:avLst/>
            <a:gdLst>
              <a:gd name="connsiteX0" fmla="*/ 0 w 815339"/>
              <a:gd name="connsiteY0" fmla="*/ 278892 h 278892"/>
              <a:gd name="connsiteX1" fmla="*/ 815339 w 815339"/>
              <a:gd name="connsiteY1" fmla="*/ 278892 h 278892"/>
              <a:gd name="connsiteX2" fmla="*/ 815339 w 815339"/>
              <a:gd name="connsiteY2" fmla="*/ 0 h 278892"/>
              <a:gd name="connsiteX3" fmla="*/ 0 w 815339"/>
              <a:gd name="connsiteY3" fmla="*/ 0 h 278892"/>
              <a:gd name="connsiteX4" fmla="*/ 0 w 815339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78892">
                <a:moveTo>
                  <a:pt x="0" y="278892"/>
                </a:moveTo>
                <a:lnTo>
                  <a:pt x="815339" y="278892"/>
                </a:lnTo>
                <a:lnTo>
                  <a:pt x="815339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11679" y="3153155"/>
            <a:ext cx="841247" cy="304800"/>
          </a:xfrm>
          <a:custGeom>
            <a:avLst/>
            <a:gdLst>
              <a:gd name="connsiteX0" fmla="*/ 12954 w 841247"/>
              <a:gd name="connsiteY0" fmla="*/ 291846 h 304800"/>
              <a:gd name="connsiteX1" fmla="*/ 828294 w 841247"/>
              <a:gd name="connsiteY1" fmla="*/ 291846 h 304800"/>
              <a:gd name="connsiteX2" fmla="*/ 828294 w 841247"/>
              <a:gd name="connsiteY2" fmla="*/ 12954 h 304800"/>
              <a:gd name="connsiteX3" fmla="*/ 12954 w 841247"/>
              <a:gd name="connsiteY3" fmla="*/ 12954 h 304800"/>
              <a:gd name="connsiteX4" fmla="*/ 12954 w 841247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4800">
                <a:moveTo>
                  <a:pt x="12954" y="291846"/>
                </a:moveTo>
                <a:lnTo>
                  <a:pt x="828294" y="291846"/>
                </a:lnTo>
                <a:lnTo>
                  <a:pt x="828294" y="12954"/>
                </a:lnTo>
                <a:lnTo>
                  <a:pt x="12954" y="12954"/>
                </a:lnTo>
                <a:lnTo>
                  <a:pt x="12954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98030" y="3582161"/>
            <a:ext cx="1312164" cy="278891"/>
          </a:xfrm>
          <a:custGeom>
            <a:avLst/>
            <a:gdLst>
              <a:gd name="connsiteX0" fmla="*/ 0 w 1312164"/>
              <a:gd name="connsiteY0" fmla="*/ 278891 h 278891"/>
              <a:gd name="connsiteX1" fmla="*/ 1312163 w 1312164"/>
              <a:gd name="connsiteY1" fmla="*/ 278891 h 278891"/>
              <a:gd name="connsiteX2" fmla="*/ 1312163 w 1312164"/>
              <a:gd name="connsiteY2" fmla="*/ 0 h 278891"/>
              <a:gd name="connsiteX3" fmla="*/ 0 w 1312164"/>
              <a:gd name="connsiteY3" fmla="*/ 0 h 278891"/>
              <a:gd name="connsiteX4" fmla="*/ 0 w 1312164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2164" h="278891">
                <a:moveTo>
                  <a:pt x="0" y="278891"/>
                </a:moveTo>
                <a:lnTo>
                  <a:pt x="1312163" y="278891"/>
                </a:lnTo>
                <a:lnTo>
                  <a:pt x="1312163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85076" y="3569208"/>
            <a:ext cx="1338072" cy="304799"/>
          </a:xfrm>
          <a:custGeom>
            <a:avLst/>
            <a:gdLst>
              <a:gd name="connsiteX0" fmla="*/ 12954 w 1338072"/>
              <a:gd name="connsiteY0" fmla="*/ 291845 h 304799"/>
              <a:gd name="connsiteX1" fmla="*/ 1325117 w 1338072"/>
              <a:gd name="connsiteY1" fmla="*/ 291845 h 304799"/>
              <a:gd name="connsiteX2" fmla="*/ 1325117 w 1338072"/>
              <a:gd name="connsiteY2" fmla="*/ 12953 h 304799"/>
              <a:gd name="connsiteX3" fmla="*/ 12954 w 1338072"/>
              <a:gd name="connsiteY3" fmla="*/ 12953 h 304799"/>
              <a:gd name="connsiteX4" fmla="*/ 12954 w 1338072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8072" h="304799">
                <a:moveTo>
                  <a:pt x="12954" y="291845"/>
                </a:moveTo>
                <a:lnTo>
                  <a:pt x="1325117" y="291845"/>
                </a:lnTo>
                <a:lnTo>
                  <a:pt x="1325117" y="12953"/>
                </a:lnTo>
                <a:lnTo>
                  <a:pt x="12954" y="12953"/>
                </a:lnTo>
                <a:lnTo>
                  <a:pt x="12954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324350" y="3861053"/>
            <a:ext cx="1613916" cy="278892"/>
          </a:xfrm>
          <a:custGeom>
            <a:avLst/>
            <a:gdLst>
              <a:gd name="connsiteX0" fmla="*/ 0 w 1613916"/>
              <a:gd name="connsiteY0" fmla="*/ 278892 h 278892"/>
              <a:gd name="connsiteX1" fmla="*/ 1613915 w 1613916"/>
              <a:gd name="connsiteY1" fmla="*/ 278892 h 278892"/>
              <a:gd name="connsiteX2" fmla="*/ 1613915 w 1613916"/>
              <a:gd name="connsiteY2" fmla="*/ 0 h 278892"/>
              <a:gd name="connsiteX3" fmla="*/ 0 w 1613916"/>
              <a:gd name="connsiteY3" fmla="*/ 0 h 278892"/>
              <a:gd name="connsiteX4" fmla="*/ 0 w 1613916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2">
                <a:moveTo>
                  <a:pt x="0" y="278892"/>
                </a:moveTo>
                <a:lnTo>
                  <a:pt x="1613915" y="278892"/>
                </a:lnTo>
                <a:lnTo>
                  <a:pt x="1613915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311396" y="3848100"/>
            <a:ext cx="1639824" cy="304800"/>
          </a:xfrm>
          <a:custGeom>
            <a:avLst/>
            <a:gdLst>
              <a:gd name="connsiteX0" fmla="*/ 12953 w 1639824"/>
              <a:gd name="connsiteY0" fmla="*/ 291846 h 304800"/>
              <a:gd name="connsiteX1" fmla="*/ 1626869 w 1639824"/>
              <a:gd name="connsiteY1" fmla="*/ 291846 h 304800"/>
              <a:gd name="connsiteX2" fmla="*/ 1626869 w 1639824"/>
              <a:gd name="connsiteY2" fmla="*/ 12953 h 304800"/>
              <a:gd name="connsiteX3" fmla="*/ 12953 w 1639824"/>
              <a:gd name="connsiteY3" fmla="*/ 12953 h 304800"/>
              <a:gd name="connsiteX4" fmla="*/ 12953 w 1639824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800">
                <a:moveTo>
                  <a:pt x="12953" y="291846"/>
                </a:moveTo>
                <a:lnTo>
                  <a:pt x="1626869" y="291846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946910" y="4406646"/>
            <a:ext cx="815339" cy="280415"/>
          </a:xfrm>
          <a:custGeom>
            <a:avLst/>
            <a:gdLst>
              <a:gd name="connsiteX0" fmla="*/ 0 w 815339"/>
              <a:gd name="connsiteY0" fmla="*/ 280415 h 280415"/>
              <a:gd name="connsiteX1" fmla="*/ 815339 w 815339"/>
              <a:gd name="connsiteY1" fmla="*/ 280415 h 280415"/>
              <a:gd name="connsiteX2" fmla="*/ 815339 w 815339"/>
              <a:gd name="connsiteY2" fmla="*/ 0 h 280415"/>
              <a:gd name="connsiteX3" fmla="*/ 0 w 815339"/>
              <a:gd name="connsiteY3" fmla="*/ 0 h 280415"/>
              <a:gd name="connsiteX4" fmla="*/ 0 w 815339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80415">
                <a:moveTo>
                  <a:pt x="0" y="280415"/>
                </a:moveTo>
                <a:lnTo>
                  <a:pt x="815339" y="280415"/>
                </a:lnTo>
                <a:lnTo>
                  <a:pt x="815339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933955" y="4393692"/>
            <a:ext cx="841247" cy="306323"/>
          </a:xfrm>
          <a:custGeom>
            <a:avLst/>
            <a:gdLst>
              <a:gd name="connsiteX0" fmla="*/ 12954 w 841247"/>
              <a:gd name="connsiteY0" fmla="*/ 293369 h 306323"/>
              <a:gd name="connsiteX1" fmla="*/ 828294 w 841247"/>
              <a:gd name="connsiteY1" fmla="*/ 293369 h 306323"/>
              <a:gd name="connsiteX2" fmla="*/ 828294 w 841247"/>
              <a:gd name="connsiteY2" fmla="*/ 12953 h 306323"/>
              <a:gd name="connsiteX3" fmla="*/ 12954 w 841247"/>
              <a:gd name="connsiteY3" fmla="*/ 12953 h 306323"/>
              <a:gd name="connsiteX4" fmla="*/ 12954 w 841247"/>
              <a:gd name="connsiteY4" fmla="*/ 293369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6323">
                <a:moveTo>
                  <a:pt x="12954" y="293369"/>
                </a:moveTo>
                <a:lnTo>
                  <a:pt x="828294" y="293369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293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946910" y="4676394"/>
            <a:ext cx="815339" cy="278891"/>
          </a:xfrm>
          <a:custGeom>
            <a:avLst/>
            <a:gdLst>
              <a:gd name="connsiteX0" fmla="*/ 0 w 815339"/>
              <a:gd name="connsiteY0" fmla="*/ 278891 h 278891"/>
              <a:gd name="connsiteX1" fmla="*/ 815339 w 815339"/>
              <a:gd name="connsiteY1" fmla="*/ 278891 h 278891"/>
              <a:gd name="connsiteX2" fmla="*/ 815339 w 815339"/>
              <a:gd name="connsiteY2" fmla="*/ 0 h 278891"/>
              <a:gd name="connsiteX3" fmla="*/ 0 w 815339"/>
              <a:gd name="connsiteY3" fmla="*/ 0 h 278891"/>
              <a:gd name="connsiteX4" fmla="*/ 0 w 815339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39" h="278891">
                <a:moveTo>
                  <a:pt x="0" y="278891"/>
                </a:moveTo>
                <a:lnTo>
                  <a:pt x="815339" y="278891"/>
                </a:lnTo>
                <a:lnTo>
                  <a:pt x="815339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933955" y="4663440"/>
            <a:ext cx="841247" cy="304799"/>
          </a:xfrm>
          <a:custGeom>
            <a:avLst/>
            <a:gdLst>
              <a:gd name="connsiteX0" fmla="*/ 12954 w 841247"/>
              <a:gd name="connsiteY0" fmla="*/ 291845 h 304799"/>
              <a:gd name="connsiteX1" fmla="*/ 828294 w 841247"/>
              <a:gd name="connsiteY1" fmla="*/ 291845 h 304799"/>
              <a:gd name="connsiteX2" fmla="*/ 828294 w 841247"/>
              <a:gd name="connsiteY2" fmla="*/ 12953 h 304799"/>
              <a:gd name="connsiteX3" fmla="*/ 12954 w 841247"/>
              <a:gd name="connsiteY3" fmla="*/ 12953 h 304799"/>
              <a:gd name="connsiteX4" fmla="*/ 12954 w 841247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1247" h="304799">
                <a:moveTo>
                  <a:pt x="12954" y="291845"/>
                </a:moveTo>
                <a:lnTo>
                  <a:pt x="828294" y="291845"/>
                </a:lnTo>
                <a:lnTo>
                  <a:pt x="828294" y="12953"/>
                </a:lnTo>
                <a:lnTo>
                  <a:pt x="12954" y="12953"/>
                </a:lnTo>
                <a:lnTo>
                  <a:pt x="12954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324350" y="4292346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5 w 1613916"/>
              <a:gd name="connsiteY1" fmla="*/ 278891 h 278891"/>
              <a:gd name="connsiteX2" fmla="*/ 1613915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5" y="278891"/>
                </a:lnTo>
                <a:lnTo>
                  <a:pt x="1613915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311396" y="4279392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69 w 1639824"/>
              <a:gd name="connsiteY1" fmla="*/ 291845 h 304799"/>
              <a:gd name="connsiteX2" fmla="*/ 1626869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69" y="291845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324350" y="4571238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11396" y="4558284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324350" y="4834890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311396" y="4821936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324350" y="5098541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11396" y="5085588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324350" y="5362194"/>
            <a:ext cx="1613916" cy="278891"/>
          </a:xfrm>
          <a:custGeom>
            <a:avLst/>
            <a:gdLst>
              <a:gd name="connsiteX0" fmla="*/ 0 w 1613916"/>
              <a:gd name="connsiteY0" fmla="*/ 278891 h 278891"/>
              <a:gd name="connsiteX1" fmla="*/ 1613915 w 1613916"/>
              <a:gd name="connsiteY1" fmla="*/ 278891 h 278891"/>
              <a:gd name="connsiteX2" fmla="*/ 1613915 w 1613916"/>
              <a:gd name="connsiteY2" fmla="*/ 0 h 278891"/>
              <a:gd name="connsiteX3" fmla="*/ 0 w 1613916"/>
              <a:gd name="connsiteY3" fmla="*/ 0 h 278891"/>
              <a:gd name="connsiteX4" fmla="*/ 0 w 1613916"/>
              <a:gd name="connsiteY4" fmla="*/ 278891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8891">
                <a:moveTo>
                  <a:pt x="0" y="278891"/>
                </a:moveTo>
                <a:lnTo>
                  <a:pt x="1613915" y="278891"/>
                </a:lnTo>
                <a:lnTo>
                  <a:pt x="1613915" y="0"/>
                </a:lnTo>
                <a:lnTo>
                  <a:pt x="0" y="0"/>
                </a:lnTo>
                <a:lnTo>
                  <a:pt x="0" y="27889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311396" y="5349240"/>
            <a:ext cx="1639824" cy="304799"/>
          </a:xfrm>
          <a:custGeom>
            <a:avLst/>
            <a:gdLst>
              <a:gd name="connsiteX0" fmla="*/ 12953 w 1639824"/>
              <a:gd name="connsiteY0" fmla="*/ 291845 h 304799"/>
              <a:gd name="connsiteX1" fmla="*/ 1626869 w 1639824"/>
              <a:gd name="connsiteY1" fmla="*/ 291845 h 304799"/>
              <a:gd name="connsiteX2" fmla="*/ 1626869 w 1639824"/>
              <a:gd name="connsiteY2" fmla="*/ 12953 h 304799"/>
              <a:gd name="connsiteX3" fmla="*/ 12953 w 1639824"/>
              <a:gd name="connsiteY3" fmla="*/ 12953 h 304799"/>
              <a:gd name="connsiteX4" fmla="*/ 12953 w 1639824"/>
              <a:gd name="connsiteY4" fmla="*/ 291845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4799">
                <a:moveTo>
                  <a:pt x="12953" y="291845"/>
                </a:moveTo>
                <a:lnTo>
                  <a:pt x="1626869" y="291845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18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324350" y="5627370"/>
            <a:ext cx="1613916" cy="277367"/>
          </a:xfrm>
          <a:custGeom>
            <a:avLst/>
            <a:gdLst>
              <a:gd name="connsiteX0" fmla="*/ 0 w 1613916"/>
              <a:gd name="connsiteY0" fmla="*/ 277367 h 277367"/>
              <a:gd name="connsiteX1" fmla="*/ 1613915 w 1613916"/>
              <a:gd name="connsiteY1" fmla="*/ 277367 h 277367"/>
              <a:gd name="connsiteX2" fmla="*/ 1613915 w 1613916"/>
              <a:gd name="connsiteY2" fmla="*/ 0 h 277367"/>
              <a:gd name="connsiteX3" fmla="*/ 0 w 1613916"/>
              <a:gd name="connsiteY3" fmla="*/ 0 h 277367"/>
              <a:gd name="connsiteX4" fmla="*/ 0 w 1613916"/>
              <a:gd name="connsiteY4" fmla="*/ 277367 h 277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7">
                <a:moveTo>
                  <a:pt x="0" y="277367"/>
                </a:moveTo>
                <a:lnTo>
                  <a:pt x="1613915" y="277367"/>
                </a:lnTo>
                <a:lnTo>
                  <a:pt x="1613915" y="0"/>
                </a:lnTo>
                <a:lnTo>
                  <a:pt x="0" y="0"/>
                </a:lnTo>
                <a:lnTo>
                  <a:pt x="0" y="2773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311396" y="5614416"/>
            <a:ext cx="1639824" cy="303275"/>
          </a:xfrm>
          <a:custGeom>
            <a:avLst/>
            <a:gdLst>
              <a:gd name="connsiteX0" fmla="*/ 12953 w 1639824"/>
              <a:gd name="connsiteY0" fmla="*/ 290321 h 303275"/>
              <a:gd name="connsiteX1" fmla="*/ 1626869 w 1639824"/>
              <a:gd name="connsiteY1" fmla="*/ 290321 h 303275"/>
              <a:gd name="connsiteX2" fmla="*/ 1626869 w 1639824"/>
              <a:gd name="connsiteY2" fmla="*/ 12953 h 303275"/>
              <a:gd name="connsiteX3" fmla="*/ 12953 w 1639824"/>
              <a:gd name="connsiteY3" fmla="*/ 12953 h 303275"/>
              <a:gd name="connsiteX4" fmla="*/ 12953 w 1639824"/>
              <a:gd name="connsiteY4" fmla="*/ 290321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5">
                <a:moveTo>
                  <a:pt x="12953" y="290321"/>
                </a:moveTo>
                <a:lnTo>
                  <a:pt x="1626869" y="290321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324350" y="5891021"/>
            <a:ext cx="1613916" cy="277368"/>
          </a:xfrm>
          <a:custGeom>
            <a:avLst/>
            <a:gdLst>
              <a:gd name="connsiteX0" fmla="*/ 0 w 1613916"/>
              <a:gd name="connsiteY0" fmla="*/ 277368 h 277368"/>
              <a:gd name="connsiteX1" fmla="*/ 1613915 w 1613916"/>
              <a:gd name="connsiteY1" fmla="*/ 277368 h 277368"/>
              <a:gd name="connsiteX2" fmla="*/ 1613915 w 1613916"/>
              <a:gd name="connsiteY2" fmla="*/ 0 h 277368"/>
              <a:gd name="connsiteX3" fmla="*/ 0 w 1613916"/>
              <a:gd name="connsiteY3" fmla="*/ 0 h 277368"/>
              <a:gd name="connsiteX4" fmla="*/ 0 w 1613916"/>
              <a:gd name="connsiteY4" fmla="*/ 277368 h 277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8">
                <a:moveTo>
                  <a:pt x="0" y="277368"/>
                </a:moveTo>
                <a:lnTo>
                  <a:pt x="1613915" y="277368"/>
                </a:lnTo>
                <a:lnTo>
                  <a:pt x="1613915" y="0"/>
                </a:lnTo>
                <a:lnTo>
                  <a:pt x="0" y="0"/>
                </a:lnTo>
                <a:lnTo>
                  <a:pt x="0" y="27736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311396" y="5878067"/>
            <a:ext cx="1639824" cy="303276"/>
          </a:xfrm>
          <a:custGeom>
            <a:avLst/>
            <a:gdLst>
              <a:gd name="connsiteX0" fmla="*/ 12953 w 1639824"/>
              <a:gd name="connsiteY0" fmla="*/ 290322 h 303276"/>
              <a:gd name="connsiteX1" fmla="*/ 1626869 w 1639824"/>
              <a:gd name="connsiteY1" fmla="*/ 290322 h 303276"/>
              <a:gd name="connsiteX2" fmla="*/ 1626869 w 1639824"/>
              <a:gd name="connsiteY2" fmla="*/ 12953 h 303276"/>
              <a:gd name="connsiteX3" fmla="*/ 12953 w 1639824"/>
              <a:gd name="connsiteY3" fmla="*/ 12953 h 303276"/>
              <a:gd name="connsiteX4" fmla="*/ 12953 w 1639824"/>
              <a:gd name="connsiteY4" fmla="*/ 290322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6">
                <a:moveTo>
                  <a:pt x="12953" y="290322"/>
                </a:moveTo>
                <a:lnTo>
                  <a:pt x="1626869" y="290322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324350" y="6166865"/>
            <a:ext cx="1613916" cy="277368"/>
          </a:xfrm>
          <a:custGeom>
            <a:avLst/>
            <a:gdLst>
              <a:gd name="connsiteX0" fmla="*/ 0 w 1613916"/>
              <a:gd name="connsiteY0" fmla="*/ 277368 h 277368"/>
              <a:gd name="connsiteX1" fmla="*/ 1613915 w 1613916"/>
              <a:gd name="connsiteY1" fmla="*/ 277368 h 277368"/>
              <a:gd name="connsiteX2" fmla="*/ 1613915 w 1613916"/>
              <a:gd name="connsiteY2" fmla="*/ 0 h 277368"/>
              <a:gd name="connsiteX3" fmla="*/ 0 w 1613916"/>
              <a:gd name="connsiteY3" fmla="*/ 0 h 277368"/>
              <a:gd name="connsiteX4" fmla="*/ 0 w 1613916"/>
              <a:gd name="connsiteY4" fmla="*/ 277368 h 277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277368">
                <a:moveTo>
                  <a:pt x="0" y="277368"/>
                </a:moveTo>
                <a:lnTo>
                  <a:pt x="1613915" y="277368"/>
                </a:lnTo>
                <a:lnTo>
                  <a:pt x="1613915" y="0"/>
                </a:lnTo>
                <a:lnTo>
                  <a:pt x="0" y="0"/>
                </a:lnTo>
                <a:lnTo>
                  <a:pt x="0" y="27736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311396" y="6153911"/>
            <a:ext cx="1639824" cy="303276"/>
          </a:xfrm>
          <a:custGeom>
            <a:avLst/>
            <a:gdLst>
              <a:gd name="connsiteX0" fmla="*/ 12953 w 1639824"/>
              <a:gd name="connsiteY0" fmla="*/ 290322 h 303276"/>
              <a:gd name="connsiteX1" fmla="*/ 1626869 w 1639824"/>
              <a:gd name="connsiteY1" fmla="*/ 290322 h 303276"/>
              <a:gd name="connsiteX2" fmla="*/ 1626869 w 1639824"/>
              <a:gd name="connsiteY2" fmla="*/ 12953 h 303276"/>
              <a:gd name="connsiteX3" fmla="*/ 12953 w 1639824"/>
              <a:gd name="connsiteY3" fmla="*/ 12953 h 303276"/>
              <a:gd name="connsiteX4" fmla="*/ 12953 w 1639824"/>
              <a:gd name="connsiteY4" fmla="*/ 290322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03276">
                <a:moveTo>
                  <a:pt x="12953" y="290322"/>
                </a:moveTo>
                <a:lnTo>
                  <a:pt x="1626869" y="290322"/>
                </a:lnTo>
                <a:lnTo>
                  <a:pt x="1626869" y="12953"/>
                </a:lnTo>
                <a:lnTo>
                  <a:pt x="12953" y="12953"/>
                </a:lnTo>
                <a:lnTo>
                  <a:pt x="12953" y="2903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823709" y="5317997"/>
            <a:ext cx="1313688" cy="278892"/>
          </a:xfrm>
          <a:custGeom>
            <a:avLst/>
            <a:gdLst>
              <a:gd name="connsiteX0" fmla="*/ 0 w 1313688"/>
              <a:gd name="connsiteY0" fmla="*/ 278892 h 278892"/>
              <a:gd name="connsiteX1" fmla="*/ 1313688 w 1313688"/>
              <a:gd name="connsiteY1" fmla="*/ 278892 h 278892"/>
              <a:gd name="connsiteX2" fmla="*/ 1313688 w 1313688"/>
              <a:gd name="connsiteY2" fmla="*/ 0 h 278892"/>
              <a:gd name="connsiteX3" fmla="*/ 0 w 1313688"/>
              <a:gd name="connsiteY3" fmla="*/ 0 h 278892"/>
              <a:gd name="connsiteX4" fmla="*/ 0 w 1313688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3688" h="278892">
                <a:moveTo>
                  <a:pt x="0" y="278892"/>
                </a:moveTo>
                <a:lnTo>
                  <a:pt x="1313688" y="278892"/>
                </a:lnTo>
                <a:lnTo>
                  <a:pt x="1313688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6810755" y="5305044"/>
            <a:ext cx="1339596" cy="304800"/>
          </a:xfrm>
          <a:custGeom>
            <a:avLst/>
            <a:gdLst>
              <a:gd name="connsiteX0" fmla="*/ 12954 w 1339596"/>
              <a:gd name="connsiteY0" fmla="*/ 291846 h 304800"/>
              <a:gd name="connsiteX1" fmla="*/ 1326642 w 1339596"/>
              <a:gd name="connsiteY1" fmla="*/ 291846 h 304800"/>
              <a:gd name="connsiteX2" fmla="*/ 1326642 w 1339596"/>
              <a:gd name="connsiteY2" fmla="*/ 12953 h 304800"/>
              <a:gd name="connsiteX3" fmla="*/ 12954 w 1339596"/>
              <a:gd name="connsiteY3" fmla="*/ 12953 h 304800"/>
              <a:gd name="connsiteX4" fmla="*/ 12954 w 1339596"/>
              <a:gd name="connsiteY4" fmla="*/ 291846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9596" h="304800">
                <a:moveTo>
                  <a:pt x="12954" y="291846"/>
                </a:moveTo>
                <a:lnTo>
                  <a:pt x="1326642" y="291846"/>
                </a:lnTo>
                <a:lnTo>
                  <a:pt x="1326642" y="12953"/>
                </a:lnTo>
                <a:lnTo>
                  <a:pt x="12954" y="12953"/>
                </a:lnTo>
                <a:lnTo>
                  <a:pt x="12954" y="291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108200"/>
            <a:ext cx="1511300" cy="12192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394200"/>
            <a:ext cx="1587500" cy="4445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3683000"/>
            <a:ext cx="1193800" cy="330200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200" y="5448300"/>
            <a:ext cx="914400" cy="87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03500" y="977900"/>
            <a:ext cx="146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symlink();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902200" y="2616200"/>
            <a:ext cx="4445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445000" y="3644900"/>
            <a:ext cx="1346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032000" y="2628900"/>
            <a:ext cx="673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7353300" y="3644900"/>
            <a:ext cx="78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"...\n"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955800" y="4140200"/>
            <a:ext cx="673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"bbb"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559300" y="4381500"/>
            <a:ext cx="11176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28600" algn="l"/>
                <a:tab pos="3429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434086</a:t>
            </a:r>
          </a:p>
          <a:p>
            <a:pPr>
              <a:lnSpc>
                <a:spcPts val="2100"/>
              </a:lnSpc>
              <a:tabLst>
                <a:tab pos="228600" algn="l"/>
                <a:tab pos="342900" algn="l"/>
                <a:tab pos="508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lrw-r--r--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5080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445000" y="5435600"/>
            <a:ext cx="1346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0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457200" algn="l"/>
                <a:tab pos="622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302500" y="5372100"/>
            <a:ext cx="33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254000" y="76200"/>
            <a:ext cx="2120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심볼릭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-s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bbb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292600" y="279400"/>
            <a:ext cx="59563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심볼릭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링크는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데이터에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경로를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포함하는</a:t>
            </a:r>
          </a:p>
          <a:p>
            <a:pPr>
              <a:lnSpc>
                <a:spcPts val="19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0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434375</a:t>
            </a:r>
          </a:p>
          <a:p>
            <a:pPr>
              <a:lnSpc>
                <a:spcPts val="2200"/>
              </a:lnSpc>
              <a:tabLst>
                <a:tab pos="114300" algn="l"/>
                <a:tab pos="266700" algn="l"/>
                <a:tab pos="495300" algn="l"/>
                <a:tab pos="26670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drw-r--r--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61126" y="3164585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948172" y="3151631"/>
            <a:ext cx="1639824" cy="339852"/>
          </a:xfrm>
          <a:custGeom>
            <a:avLst/>
            <a:gdLst>
              <a:gd name="connsiteX0" fmla="*/ 12953 w 1639824"/>
              <a:gd name="connsiteY0" fmla="*/ 326898 h 339852"/>
              <a:gd name="connsiteX1" fmla="*/ 1626870 w 1639824"/>
              <a:gd name="connsiteY1" fmla="*/ 326898 h 339852"/>
              <a:gd name="connsiteX2" fmla="*/ 1626870 w 1639824"/>
              <a:gd name="connsiteY2" fmla="*/ 12954 h 339852"/>
              <a:gd name="connsiteX3" fmla="*/ 12953 w 1639824"/>
              <a:gd name="connsiteY3" fmla="*/ 12954 h 339852"/>
              <a:gd name="connsiteX4" fmla="*/ 12953 w 16398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8"/>
                </a:moveTo>
                <a:lnTo>
                  <a:pt x="1626870" y="326898"/>
                </a:lnTo>
                <a:lnTo>
                  <a:pt x="1626870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61126" y="3467861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948172" y="3454908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961126" y="3765041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48172" y="3752088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61126" y="4389882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48172" y="4376928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61126" y="4687061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48172" y="4674108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961126" y="4984241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48172" y="4971288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61126" y="5281421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48172" y="5268467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76421" y="4179570"/>
            <a:ext cx="1098804" cy="312420"/>
          </a:xfrm>
          <a:custGeom>
            <a:avLst/>
            <a:gdLst>
              <a:gd name="connsiteX0" fmla="*/ 0 w 1098804"/>
              <a:gd name="connsiteY0" fmla="*/ 312420 h 312420"/>
              <a:gd name="connsiteX1" fmla="*/ 1098804 w 1098804"/>
              <a:gd name="connsiteY1" fmla="*/ 312420 h 312420"/>
              <a:gd name="connsiteX2" fmla="*/ 1098804 w 1098804"/>
              <a:gd name="connsiteY2" fmla="*/ 0 h 312420"/>
              <a:gd name="connsiteX3" fmla="*/ 0 w 1098804"/>
              <a:gd name="connsiteY3" fmla="*/ 0 h 312420"/>
              <a:gd name="connsiteX4" fmla="*/ 0 w 1098804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8804" h="312420">
                <a:moveTo>
                  <a:pt x="0" y="312420"/>
                </a:moveTo>
                <a:lnTo>
                  <a:pt x="1098804" y="312420"/>
                </a:lnTo>
                <a:lnTo>
                  <a:pt x="1098804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3467" y="4166616"/>
            <a:ext cx="1124712" cy="338328"/>
          </a:xfrm>
          <a:custGeom>
            <a:avLst/>
            <a:gdLst>
              <a:gd name="connsiteX0" fmla="*/ 12953 w 1124712"/>
              <a:gd name="connsiteY0" fmla="*/ 325373 h 338328"/>
              <a:gd name="connsiteX1" fmla="*/ 1111758 w 1124712"/>
              <a:gd name="connsiteY1" fmla="*/ 325373 h 338328"/>
              <a:gd name="connsiteX2" fmla="*/ 1111758 w 1124712"/>
              <a:gd name="connsiteY2" fmla="*/ 12953 h 338328"/>
              <a:gd name="connsiteX3" fmla="*/ 12953 w 1124712"/>
              <a:gd name="connsiteY3" fmla="*/ 12953 h 338328"/>
              <a:gd name="connsiteX4" fmla="*/ 12953 w 1124712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4712" h="338328">
                <a:moveTo>
                  <a:pt x="12953" y="325373"/>
                </a:moveTo>
                <a:lnTo>
                  <a:pt x="1111758" y="325373"/>
                </a:lnTo>
                <a:lnTo>
                  <a:pt x="1111758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76421" y="4482846"/>
            <a:ext cx="1098804" cy="312420"/>
          </a:xfrm>
          <a:custGeom>
            <a:avLst/>
            <a:gdLst>
              <a:gd name="connsiteX0" fmla="*/ 0 w 1098804"/>
              <a:gd name="connsiteY0" fmla="*/ 312419 h 312420"/>
              <a:gd name="connsiteX1" fmla="*/ 1098804 w 1098804"/>
              <a:gd name="connsiteY1" fmla="*/ 312419 h 312420"/>
              <a:gd name="connsiteX2" fmla="*/ 1098804 w 1098804"/>
              <a:gd name="connsiteY2" fmla="*/ 0 h 312420"/>
              <a:gd name="connsiteX3" fmla="*/ 0 w 1098804"/>
              <a:gd name="connsiteY3" fmla="*/ 0 h 312420"/>
              <a:gd name="connsiteX4" fmla="*/ 0 w 1098804"/>
              <a:gd name="connsiteY4" fmla="*/ 312419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8804" h="312420">
                <a:moveTo>
                  <a:pt x="0" y="312419"/>
                </a:moveTo>
                <a:lnTo>
                  <a:pt x="1098804" y="312419"/>
                </a:lnTo>
                <a:lnTo>
                  <a:pt x="1098804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363467" y="4469892"/>
            <a:ext cx="1124712" cy="338328"/>
          </a:xfrm>
          <a:custGeom>
            <a:avLst/>
            <a:gdLst>
              <a:gd name="connsiteX0" fmla="*/ 12953 w 1124712"/>
              <a:gd name="connsiteY0" fmla="*/ 325373 h 338328"/>
              <a:gd name="connsiteX1" fmla="*/ 1111758 w 1124712"/>
              <a:gd name="connsiteY1" fmla="*/ 325373 h 338328"/>
              <a:gd name="connsiteX2" fmla="*/ 1111758 w 1124712"/>
              <a:gd name="connsiteY2" fmla="*/ 12953 h 338328"/>
              <a:gd name="connsiteX3" fmla="*/ 12953 w 1124712"/>
              <a:gd name="connsiteY3" fmla="*/ 12953 h 338328"/>
              <a:gd name="connsiteX4" fmla="*/ 12953 w 1124712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4712" h="338328">
                <a:moveTo>
                  <a:pt x="12953" y="325373"/>
                </a:moveTo>
                <a:lnTo>
                  <a:pt x="1111758" y="325373"/>
                </a:lnTo>
                <a:lnTo>
                  <a:pt x="1111758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961126" y="5592317"/>
            <a:ext cx="1613916" cy="312420"/>
          </a:xfrm>
          <a:custGeom>
            <a:avLst/>
            <a:gdLst>
              <a:gd name="connsiteX0" fmla="*/ 0 w 1613916"/>
              <a:gd name="connsiteY0" fmla="*/ 312420 h 312420"/>
              <a:gd name="connsiteX1" fmla="*/ 1613916 w 1613916"/>
              <a:gd name="connsiteY1" fmla="*/ 312420 h 312420"/>
              <a:gd name="connsiteX2" fmla="*/ 1613916 w 1613916"/>
              <a:gd name="connsiteY2" fmla="*/ 0 h 312420"/>
              <a:gd name="connsiteX3" fmla="*/ 0 w 1613916"/>
              <a:gd name="connsiteY3" fmla="*/ 0 h 312420"/>
              <a:gd name="connsiteX4" fmla="*/ 0 w 1613916"/>
              <a:gd name="connsiteY4" fmla="*/ 312420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2420">
                <a:moveTo>
                  <a:pt x="0" y="312420"/>
                </a:moveTo>
                <a:lnTo>
                  <a:pt x="1613916" y="312420"/>
                </a:lnTo>
                <a:lnTo>
                  <a:pt x="1613916" y="0"/>
                </a:lnTo>
                <a:lnTo>
                  <a:pt x="0" y="0"/>
                </a:lnTo>
                <a:lnTo>
                  <a:pt x="0" y="31242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948172" y="5579364"/>
            <a:ext cx="1639824" cy="338328"/>
          </a:xfrm>
          <a:custGeom>
            <a:avLst/>
            <a:gdLst>
              <a:gd name="connsiteX0" fmla="*/ 12953 w 1639824"/>
              <a:gd name="connsiteY0" fmla="*/ 325373 h 338328"/>
              <a:gd name="connsiteX1" fmla="*/ 1626870 w 1639824"/>
              <a:gd name="connsiteY1" fmla="*/ 325373 h 338328"/>
              <a:gd name="connsiteX2" fmla="*/ 1626870 w 1639824"/>
              <a:gd name="connsiteY2" fmla="*/ 12953 h 338328"/>
              <a:gd name="connsiteX3" fmla="*/ 12953 w 1639824"/>
              <a:gd name="connsiteY3" fmla="*/ 12953 h 338328"/>
              <a:gd name="connsiteX4" fmla="*/ 12953 w 1639824"/>
              <a:gd name="connsiteY4" fmla="*/ 325373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8328">
                <a:moveTo>
                  <a:pt x="12953" y="325373"/>
                </a:moveTo>
                <a:lnTo>
                  <a:pt x="1626870" y="325373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53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961126" y="4065270"/>
            <a:ext cx="1613916" cy="313944"/>
          </a:xfrm>
          <a:custGeom>
            <a:avLst/>
            <a:gdLst>
              <a:gd name="connsiteX0" fmla="*/ 0 w 1613916"/>
              <a:gd name="connsiteY0" fmla="*/ 313944 h 313944"/>
              <a:gd name="connsiteX1" fmla="*/ 1613916 w 1613916"/>
              <a:gd name="connsiteY1" fmla="*/ 313944 h 313944"/>
              <a:gd name="connsiteX2" fmla="*/ 1613916 w 1613916"/>
              <a:gd name="connsiteY2" fmla="*/ 0 h 313944"/>
              <a:gd name="connsiteX3" fmla="*/ 0 w 1613916"/>
              <a:gd name="connsiteY3" fmla="*/ 0 h 313944"/>
              <a:gd name="connsiteX4" fmla="*/ 0 w 16139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313944">
                <a:moveTo>
                  <a:pt x="0" y="313944"/>
                </a:moveTo>
                <a:lnTo>
                  <a:pt x="1613916" y="313944"/>
                </a:lnTo>
                <a:lnTo>
                  <a:pt x="16139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948172" y="4052316"/>
            <a:ext cx="1639824" cy="339852"/>
          </a:xfrm>
          <a:custGeom>
            <a:avLst/>
            <a:gdLst>
              <a:gd name="connsiteX0" fmla="*/ 12953 w 1639824"/>
              <a:gd name="connsiteY0" fmla="*/ 326897 h 339852"/>
              <a:gd name="connsiteX1" fmla="*/ 1626870 w 1639824"/>
              <a:gd name="connsiteY1" fmla="*/ 326897 h 339852"/>
              <a:gd name="connsiteX2" fmla="*/ 1626870 w 1639824"/>
              <a:gd name="connsiteY2" fmla="*/ 12953 h 339852"/>
              <a:gd name="connsiteX3" fmla="*/ 12953 w 1639824"/>
              <a:gd name="connsiteY3" fmla="*/ 12953 h 339852"/>
              <a:gd name="connsiteX4" fmla="*/ 12953 w 16398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4" h="339852">
                <a:moveTo>
                  <a:pt x="12953" y="326897"/>
                </a:moveTo>
                <a:lnTo>
                  <a:pt x="1626870" y="326897"/>
                </a:lnTo>
                <a:lnTo>
                  <a:pt x="16268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7600" y="1409700"/>
            <a:ext cx="4724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mknod(name,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S_IFCHR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0600,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&lt;&lt;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8)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open(name,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O_RDWR);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unlink(name);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70600" y="1409700"/>
            <a:ext cx="2476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mknod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mydev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mydev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30600" y="3873500"/>
            <a:ext cx="812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dentry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"mydev"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083300" y="3898900"/>
            <a:ext cx="13462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3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5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300"/>
              </a:lnSpc>
              <a:tabLst>
                <a:tab pos="4572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300"/>
              </a:lnSpc>
              <a:tabLst>
                <a:tab pos="457200" algn="l"/>
                <a:tab pos="6223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Nov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03:00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658100" y="3860800"/>
            <a:ext cx="1630254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nlink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연결계수</a:t>
            </a:r>
            <a:r>
              <a:rPr lang="en-US" altLang="ko-KR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Count(</a:t>
            </a:r>
            <a:r>
              <a:rPr lang="ko-KR" altLang="en-US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참조계수</a:t>
            </a:r>
            <a:r>
              <a:rPr lang="en-US" altLang="ko-KR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endParaRPr lang="en-US" altLang="zh-CN" sz="162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1371600" y="2374900"/>
            <a:ext cx="64897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673600" algn="l"/>
                <a:tab pos="4826000" algn="l"/>
                <a:tab pos="5054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지워지는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연결계수와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참조계수가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둘다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이다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673600" algn="l"/>
                <a:tab pos="4826000" algn="l"/>
                <a:tab pos="50546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inode</a:t>
            </a:r>
          </a:p>
          <a:p>
            <a:pPr>
              <a:lnSpc>
                <a:spcPts val="2500"/>
              </a:lnSpc>
              <a:tabLst>
                <a:tab pos="4673600" algn="l"/>
                <a:tab pos="4826000" algn="l"/>
                <a:tab pos="50546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434093</a:t>
            </a:r>
          </a:p>
          <a:p>
            <a:pPr>
              <a:lnSpc>
                <a:spcPts val="2300"/>
              </a:lnSpc>
              <a:tabLst>
                <a:tab pos="4673600" algn="l"/>
                <a:tab pos="4826000" algn="l"/>
                <a:tab pos="50546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-rw-r--r--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4000" y="50800"/>
            <a:ext cx="2705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지워지는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959600" y="203200"/>
            <a:ext cx="3276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63980" y="2580132"/>
            <a:ext cx="1728216" cy="864108"/>
          </a:xfrm>
          <a:custGeom>
            <a:avLst/>
            <a:gdLst>
              <a:gd name="connsiteX0" fmla="*/ 0 w 1728216"/>
              <a:gd name="connsiteY0" fmla="*/ 864108 h 864108"/>
              <a:gd name="connsiteX1" fmla="*/ 1728215 w 1728216"/>
              <a:gd name="connsiteY1" fmla="*/ 864108 h 864108"/>
              <a:gd name="connsiteX2" fmla="*/ 1728215 w 1728216"/>
              <a:gd name="connsiteY2" fmla="*/ 0 h 864108"/>
              <a:gd name="connsiteX3" fmla="*/ 0 w 1728216"/>
              <a:gd name="connsiteY3" fmla="*/ 0 h 864108"/>
              <a:gd name="connsiteX4" fmla="*/ 0 w 1728216"/>
              <a:gd name="connsiteY4" fmla="*/ 864108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864108">
                <a:moveTo>
                  <a:pt x="0" y="864108"/>
                </a:moveTo>
                <a:lnTo>
                  <a:pt x="1728215" y="864108"/>
                </a:lnTo>
                <a:lnTo>
                  <a:pt x="1728215" y="0"/>
                </a:lnTo>
                <a:lnTo>
                  <a:pt x="0" y="0"/>
                </a:lnTo>
                <a:lnTo>
                  <a:pt x="0" y="86410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6360" y="2572511"/>
            <a:ext cx="1743456" cy="879348"/>
          </a:xfrm>
          <a:custGeom>
            <a:avLst/>
            <a:gdLst>
              <a:gd name="connsiteX0" fmla="*/ 7619 w 1743456"/>
              <a:gd name="connsiteY0" fmla="*/ 871728 h 879348"/>
              <a:gd name="connsiteX1" fmla="*/ 1735835 w 1743456"/>
              <a:gd name="connsiteY1" fmla="*/ 871728 h 879348"/>
              <a:gd name="connsiteX2" fmla="*/ 1735835 w 1743456"/>
              <a:gd name="connsiteY2" fmla="*/ 7620 h 879348"/>
              <a:gd name="connsiteX3" fmla="*/ 7619 w 1743456"/>
              <a:gd name="connsiteY3" fmla="*/ 7620 h 879348"/>
              <a:gd name="connsiteX4" fmla="*/ 7619 w 1743456"/>
              <a:gd name="connsiteY4" fmla="*/ 871728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3456" h="879348">
                <a:moveTo>
                  <a:pt x="7619" y="871728"/>
                </a:moveTo>
                <a:lnTo>
                  <a:pt x="1735835" y="871728"/>
                </a:lnTo>
                <a:lnTo>
                  <a:pt x="1735835" y="7620"/>
                </a:lnTo>
                <a:lnTo>
                  <a:pt x="7619" y="7620"/>
                </a:lnTo>
                <a:lnTo>
                  <a:pt x="7619" y="8717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63980" y="3688079"/>
            <a:ext cx="1728216" cy="864108"/>
          </a:xfrm>
          <a:custGeom>
            <a:avLst/>
            <a:gdLst>
              <a:gd name="connsiteX0" fmla="*/ 0 w 1728216"/>
              <a:gd name="connsiteY0" fmla="*/ 864108 h 864108"/>
              <a:gd name="connsiteX1" fmla="*/ 1728215 w 1728216"/>
              <a:gd name="connsiteY1" fmla="*/ 864108 h 864108"/>
              <a:gd name="connsiteX2" fmla="*/ 1728215 w 1728216"/>
              <a:gd name="connsiteY2" fmla="*/ 0 h 864108"/>
              <a:gd name="connsiteX3" fmla="*/ 0 w 1728216"/>
              <a:gd name="connsiteY3" fmla="*/ 0 h 864108"/>
              <a:gd name="connsiteX4" fmla="*/ 0 w 1728216"/>
              <a:gd name="connsiteY4" fmla="*/ 864108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864108">
                <a:moveTo>
                  <a:pt x="0" y="864108"/>
                </a:moveTo>
                <a:lnTo>
                  <a:pt x="1728215" y="864108"/>
                </a:lnTo>
                <a:lnTo>
                  <a:pt x="1728215" y="0"/>
                </a:lnTo>
                <a:lnTo>
                  <a:pt x="0" y="0"/>
                </a:lnTo>
                <a:lnTo>
                  <a:pt x="0" y="86410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6360" y="3680459"/>
            <a:ext cx="1743456" cy="879348"/>
          </a:xfrm>
          <a:custGeom>
            <a:avLst/>
            <a:gdLst>
              <a:gd name="connsiteX0" fmla="*/ 7619 w 1743456"/>
              <a:gd name="connsiteY0" fmla="*/ 871728 h 879348"/>
              <a:gd name="connsiteX1" fmla="*/ 1735835 w 1743456"/>
              <a:gd name="connsiteY1" fmla="*/ 871728 h 879348"/>
              <a:gd name="connsiteX2" fmla="*/ 1735835 w 1743456"/>
              <a:gd name="connsiteY2" fmla="*/ 7620 h 879348"/>
              <a:gd name="connsiteX3" fmla="*/ 7619 w 1743456"/>
              <a:gd name="connsiteY3" fmla="*/ 7620 h 879348"/>
              <a:gd name="connsiteX4" fmla="*/ 7619 w 1743456"/>
              <a:gd name="connsiteY4" fmla="*/ 871728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3456" h="879348">
                <a:moveTo>
                  <a:pt x="7619" y="871728"/>
                </a:moveTo>
                <a:lnTo>
                  <a:pt x="1735835" y="871728"/>
                </a:lnTo>
                <a:lnTo>
                  <a:pt x="1735835" y="7620"/>
                </a:lnTo>
                <a:lnTo>
                  <a:pt x="7619" y="7620"/>
                </a:lnTo>
                <a:lnTo>
                  <a:pt x="7619" y="8717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24700" y="2583179"/>
            <a:ext cx="1728216" cy="864108"/>
          </a:xfrm>
          <a:custGeom>
            <a:avLst/>
            <a:gdLst>
              <a:gd name="connsiteX0" fmla="*/ 0 w 1728216"/>
              <a:gd name="connsiteY0" fmla="*/ 864108 h 864108"/>
              <a:gd name="connsiteX1" fmla="*/ 1728216 w 1728216"/>
              <a:gd name="connsiteY1" fmla="*/ 864108 h 864108"/>
              <a:gd name="connsiteX2" fmla="*/ 1728216 w 1728216"/>
              <a:gd name="connsiteY2" fmla="*/ 0 h 864108"/>
              <a:gd name="connsiteX3" fmla="*/ 0 w 1728216"/>
              <a:gd name="connsiteY3" fmla="*/ 0 h 864108"/>
              <a:gd name="connsiteX4" fmla="*/ 0 w 1728216"/>
              <a:gd name="connsiteY4" fmla="*/ 864108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864108">
                <a:moveTo>
                  <a:pt x="0" y="864108"/>
                </a:moveTo>
                <a:lnTo>
                  <a:pt x="1728216" y="864108"/>
                </a:lnTo>
                <a:lnTo>
                  <a:pt x="1728216" y="0"/>
                </a:lnTo>
                <a:lnTo>
                  <a:pt x="0" y="0"/>
                </a:lnTo>
                <a:lnTo>
                  <a:pt x="0" y="86410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17080" y="2575559"/>
            <a:ext cx="1743456" cy="879348"/>
          </a:xfrm>
          <a:custGeom>
            <a:avLst/>
            <a:gdLst>
              <a:gd name="connsiteX0" fmla="*/ 7619 w 1743456"/>
              <a:gd name="connsiteY0" fmla="*/ 871728 h 879348"/>
              <a:gd name="connsiteX1" fmla="*/ 1735835 w 1743456"/>
              <a:gd name="connsiteY1" fmla="*/ 871728 h 879348"/>
              <a:gd name="connsiteX2" fmla="*/ 1735835 w 1743456"/>
              <a:gd name="connsiteY2" fmla="*/ 7620 h 879348"/>
              <a:gd name="connsiteX3" fmla="*/ 7619 w 1743456"/>
              <a:gd name="connsiteY3" fmla="*/ 7620 h 879348"/>
              <a:gd name="connsiteX4" fmla="*/ 7619 w 1743456"/>
              <a:gd name="connsiteY4" fmla="*/ 871728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3456" h="879348">
                <a:moveTo>
                  <a:pt x="7619" y="871728"/>
                </a:moveTo>
                <a:lnTo>
                  <a:pt x="1735835" y="871728"/>
                </a:lnTo>
                <a:lnTo>
                  <a:pt x="1735835" y="7620"/>
                </a:lnTo>
                <a:lnTo>
                  <a:pt x="7619" y="7620"/>
                </a:lnTo>
                <a:lnTo>
                  <a:pt x="7619" y="8717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124700" y="3691128"/>
            <a:ext cx="1728216" cy="864108"/>
          </a:xfrm>
          <a:custGeom>
            <a:avLst/>
            <a:gdLst>
              <a:gd name="connsiteX0" fmla="*/ 0 w 1728216"/>
              <a:gd name="connsiteY0" fmla="*/ 864107 h 864108"/>
              <a:gd name="connsiteX1" fmla="*/ 1728216 w 1728216"/>
              <a:gd name="connsiteY1" fmla="*/ 864107 h 864108"/>
              <a:gd name="connsiteX2" fmla="*/ 1728216 w 1728216"/>
              <a:gd name="connsiteY2" fmla="*/ 0 h 864108"/>
              <a:gd name="connsiteX3" fmla="*/ 0 w 1728216"/>
              <a:gd name="connsiteY3" fmla="*/ 0 h 864108"/>
              <a:gd name="connsiteX4" fmla="*/ 0 w 1728216"/>
              <a:gd name="connsiteY4" fmla="*/ 864107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864108">
                <a:moveTo>
                  <a:pt x="0" y="864107"/>
                </a:moveTo>
                <a:lnTo>
                  <a:pt x="1728216" y="864107"/>
                </a:lnTo>
                <a:lnTo>
                  <a:pt x="1728216" y="0"/>
                </a:lnTo>
                <a:lnTo>
                  <a:pt x="0" y="0"/>
                </a:lnTo>
                <a:lnTo>
                  <a:pt x="0" y="86410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17080" y="3683508"/>
            <a:ext cx="1743456" cy="879348"/>
          </a:xfrm>
          <a:custGeom>
            <a:avLst/>
            <a:gdLst>
              <a:gd name="connsiteX0" fmla="*/ 7619 w 1743456"/>
              <a:gd name="connsiteY0" fmla="*/ 871727 h 879348"/>
              <a:gd name="connsiteX1" fmla="*/ 1735835 w 1743456"/>
              <a:gd name="connsiteY1" fmla="*/ 871727 h 879348"/>
              <a:gd name="connsiteX2" fmla="*/ 1735835 w 1743456"/>
              <a:gd name="connsiteY2" fmla="*/ 7620 h 879348"/>
              <a:gd name="connsiteX3" fmla="*/ 7619 w 1743456"/>
              <a:gd name="connsiteY3" fmla="*/ 7620 h 879348"/>
              <a:gd name="connsiteX4" fmla="*/ 7619 w 1743456"/>
              <a:gd name="connsiteY4" fmla="*/ 871727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3456" h="879348">
                <a:moveTo>
                  <a:pt x="7619" y="871727"/>
                </a:moveTo>
                <a:lnTo>
                  <a:pt x="1735835" y="871727"/>
                </a:lnTo>
                <a:lnTo>
                  <a:pt x="1735835" y="7620"/>
                </a:lnTo>
                <a:lnTo>
                  <a:pt x="7619" y="7620"/>
                </a:lnTo>
                <a:lnTo>
                  <a:pt x="7619" y="8717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4276" y="5157215"/>
            <a:ext cx="1726692" cy="864108"/>
          </a:xfrm>
          <a:custGeom>
            <a:avLst/>
            <a:gdLst>
              <a:gd name="connsiteX0" fmla="*/ 0 w 1726692"/>
              <a:gd name="connsiteY0" fmla="*/ 864108 h 864108"/>
              <a:gd name="connsiteX1" fmla="*/ 1726691 w 1726692"/>
              <a:gd name="connsiteY1" fmla="*/ 864108 h 864108"/>
              <a:gd name="connsiteX2" fmla="*/ 1726691 w 1726692"/>
              <a:gd name="connsiteY2" fmla="*/ 0 h 864108"/>
              <a:gd name="connsiteX3" fmla="*/ 0 w 1726692"/>
              <a:gd name="connsiteY3" fmla="*/ 0 h 864108"/>
              <a:gd name="connsiteX4" fmla="*/ 0 w 1726692"/>
              <a:gd name="connsiteY4" fmla="*/ 864108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6692" h="864108">
                <a:moveTo>
                  <a:pt x="0" y="864108"/>
                </a:moveTo>
                <a:lnTo>
                  <a:pt x="1726691" y="864108"/>
                </a:lnTo>
                <a:lnTo>
                  <a:pt x="1726691" y="0"/>
                </a:lnTo>
                <a:lnTo>
                  <a:pt x="0" y="0"/>
                </a:lnTo>
                <a:lnTo>
                  <a:pt x="0" y="86410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6656" y="5149595"/>
            <a:ext cx="1741932" cy="879348"/>
          </a:xfrm>
          <a:custGeom>
            <a:avLst/>
            <a:gdLst>
              <a:gd name="connsiteX0" fmla="*/ 7619 w 1741932"/>
              <a:gd name="connsiteY0" fmla="*/ 871728 h 879348"/>
              <a:gd name="connsiteX1" fmla="*/ 1734311 w 1741932"/>
              <a:gd name="connsiteY1" fmla="*/ 871728 h 879348"/>
              <a:gd name="connsiteX2" fmla="*/ 1734311 w 1741932"/>
              <a:gd name="connsiteY2" fmla="*/ 7620 h 879348"/>
              <a:gd name="connsiteX3" fmla="*/ 7619 w 1741932"/>
              <a:gd name="connsiteY3" fmla="*/ 7620 h 879348"/>
              <a:gd name="connsiteX4" fmla="*/ 7619 w 1741932"/>
              <a:gd name="connsiteY4" fmla="*/ 871728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1932" h="879348">
                <a:moveTo>
                  <a:pt x="7619" y="871728"/>
                </a:moveTo>
                <a:lnTo>
                  <a:pt x="1734311" y="871728"/>
                </a:lnTo>
                <a:lnTo>
                  <a:pt x="1734311" y="7620"/>
                </a:lnTo>
                <a:lnTo>
                  <a:pt x="7619" y="7620"/>
                </a:lnTo>
                <a:lnTo>
                  <a:pt x="7619" y="8717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621523" y="5157215"/>
            <a:ext cx="1728216" cy="864108"/>
          </a:xfrm>
          <a:custGeom>
            <a:avLst/>
            <a:gdLst>
              <a:gd name="connsiteX0" fmla="*/ 0 w 1728216"/>
              <a:gd name="connsiteY0" fmla="*/ 864108 h 864108"/>
              <a:gd name="connsiteX1" fmla="*/ 1728216 w 1728216"/>
              <a:gd name="connsiteY1" fmla="*/ 864108 h 864108"/>
              <a:gd name="connsiteX2" fmla="*/ 1728216 w 1728216"/>
              <a:gd name="connsiteY2" fmla="*/ 0 h 864108"/>
              <a:gd name="connsiteX3" fmla="*/ 0 w 1728216"/>
              <a:gd name="connsiteY3" fmla="*/ 0 h 864108"/>
              <a:gd name="connsiteX4" fmla="*/ 0 w 1728216"/>
              <a:gd name="connsiteY4" fmla="*/ 864108 h 86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864108">
                <a:moveTo>
                  <a:pt x="0" y="864108"/>
                </a:moveTo>
                <a:lnTo>
                  <a:pt x="1728216" y="864108"/>
                </a:lnTo>
                <a:lnTo>
                  <a:pt x="1728216" y="0"/>
                </a:lnTo>
                <a:lnTo>
                  <a:pt x="0" y="0"/>
                </a:lnTo>
                <a:lnTo>
                  <a:pt x="0" y="864108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613904" y="5149595"/>
            <a:ext cx="1743456" cy="879348"/>
          </a:xfrm>
          <a:custGeom>
            <a:avLst/>
            <a:gdLst>
              <a:gd name="connsiteX0" fmla="*/ 7619 w 1743456"/>
              <a:gd name="connsiteY0" fmla="*/ 871728 h 879348"/>
              <a:gd name="connsiteX1" fmla="*/ 1735835 w 1743456"/>
              <a:gd name="connsiteY1" fmla="*/ 871728 h 879348"/>
              <a:gd name="connsiteX2" fmla="*/ 1735835 w 1743456"/>
              <a:gd name="connsiteY2" fmla="*/ 7620 h 879348"/>
              <a:gd name="connsiteX3" fmla="*/ 7619 w 1743456"/>
              <a:gd name="connsiteY3" fmla="*/ 7620 h 879348"/>
              <a:gd name="connsiteX4" fmla="*/ 7619 w 1743456"/>
              <a:gd name="connsiteY4" fmla="*/ 871728 h 879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3456" h="879348">
                <a:moveTo>
                  <a:pt x="7619" y="871728"/>
                </a:moveTo>
                <a:lnTo>
                  <a:pt x="1735835" y="871728"/>
                </a:lnTo>
                <a:lnTo>
                  <a:pt x="1735835" y="7620"/>
                </a:lnTo>
                <a:lnTo>
                  <a:pt x="7619" y="7620"/>
                </a:lnTo>
                <a:lnTo>
                  <a:pt x="7619" y="8717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347216" y="4852415"/>
            <a:ext cx="7852536" cy="70103"/>
          </a:xfrm>
          <a:custGeom>
            <a:avLst/>
            <a:gdLst>
              <a:gd name="connsiteX0" fmla="*/ 17525 w 7852536"/>
              <a:gd name="connsiteY0" fmla="*/ 17526 h 70103"/>
              <a:gd name="connsiteX1" fmla="*/ 7835011 w 7852536"/>
              <a:gd name="connsiteY1" fmla="*/ 17526 h 70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52536" h="70103">
                <a:moveTo>
                  <a:pt x="17525" y="17526"/>
                </a:moveTo>
                <a:lnTo>
                  <a:pt x="7835011" y="17526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0" y="5511800"/>
            <a:ext cx="673100" cy="165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5800" y="2933700"/>
            <a:ext cx="673100" cy="165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5800" y="4038600"/>
            <a:ext cx="673100" cy="1651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2933700"/>
            <a:ext cx="673100" cy="1651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8400" y="4038600"/>
            <a:ext cx="673100" cy="1651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43700" y="5511800"/>
            <a:ext cx="6731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841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(-o)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6700" y="698500"/>
            <a:ext cx="94107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UNIX/Linux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관습적으로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없이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무조건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a.out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생성됨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싶으면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지정하는데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892300" y="2857500"/>
            <a:ext cx="66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892300" y="3962400"/>
            <a:ext cx="736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world.c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191000" y="2882900"/>
            <a:ext cx="176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191000" y="4000500"/>
            <a:ext cx="176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world.c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45400" y="2857500"/>
            <a:ext cx="50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a.out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645400" y="3962400"/>
            <a:ext cx="50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a.out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206500" y="5435600"/>
            <a:ext cx="66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505200" y="5461000"/>
            <a:ext cx="299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140700" y="5435600"/>
            <a:ext cx="495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hello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1046733"/>
            <a:ext cx="9085072" cy="4782820"/>
          </a:xfrm>
          <a:custGeom>
            <a:avLst/>
            <a:gdLst>
              <a:gd name="connsiteX0" fmla="*/ 6350 w 9085072"/>
              <a:gd name="connsiteY0" fmla="*/ 4776469 h 4782820"/>
              <a:gd name="connsiteX1" fmla="*/ 9078722 w 9085072"/>
              <a:gd name="connsiteY1" fmla="*/ 4776469 h 4782820"/>
              <a:gd name="connsiteX2" fmla="*/ 9078722 w 9085072"/>
              <a:gd name="connsiteY2" fmla="*/ 6350 h 4782820"/>
              <a:gd name="connsiteX3" fmla="*/ 6350 w 9085072"/>
              <a:gd name="connsiteY3" fmla="*/ 6350 h 4782820"/>
              <a:gd name="connsiteX4" fmla="*/ 6350 w 9085072"/>
              <a:gd name="connsiteY4" fmla="*/ 4776469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85072" h="4782820">
                <a:moveTo>
                  <a:pt x="6350" y="4776469"/>
                </a:moveTo>
                <a:lnTo>
                  <a:pt x="9078722" y="4776469"/>
                </a:lnTo>
                <a:lnTo>
                  <a:pt x="9078722" y="6350"/>
                </a:lnTo>
                <a:lnTo>
                  <a:pt x="6350" y="6350"/>
                </a:lnTo>
                <a:lnTo>
                  <a:pt x="6350" y="47764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50800"/>
            <a:ext cx="2705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지워지는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05000" y="3098800"/>
            <a:ext cx="2768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write(fd,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02200" y="3073400"/>
            <a:ext cx="3784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이후에도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쓸수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있다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05000" y="3403600"/>
            <a:ext cx="80518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65200" algn="l"/>
                <a:tab pos="386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lseek(fd,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SEEK_SET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65200" algn="l"/>
                <a:tab pos="386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965200" algn="l"/>
                <a:tab pos="3860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이후에도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읽을수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800"/>
              </a:lnSpc>
              <a:tabLst>
                <a:tab pos="965200" algn="l"/>
                <a:tab pos="38608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65200" algn="l"/>
                <a:tab pos="386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for(;;)</a:t>
            </a:r>
          </a:p>
          <a:p>
            <a:pPr>
              <a:lnSpc>
                <a:spcPts val="1900"/>
              </a:lnSpc>
              <a:tabLst>
                <a:tab pos="965200" algn="l"/>
                <a:tab pos="3860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965200" algn="l"/>
                <a:tab pos="386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90600" y="55372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14400" y="774700"/>
            <a:ext cx="67818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990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"zzz",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O_RDWR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O_CREAT|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O_TRUNC,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0666);</a:t>
            </a:r>
          </a:p>
          <a:p>
            <a:pPr>
              <a:lnSpc>
                <a:spcPts val="1900"/>
              </a:lnSpc>
              <a:tabLst>
                <a:tab pos="762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unlink("zzz");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이시점에서는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이름만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지워진다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59600" y="203200"/>
            <a:ext cx="3276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Link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0900" y="2120900"/>
            <a:ext cx="8890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700"/>
              </a:lnSpc>
              <a:tabLst/>
            </a:pP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349247"/>
          </a:xfrm>
          <a:custGeom>
            <a:avLst/>
            <a:gdLst>
              <a:gd name="connsiteX0" fmla="*/ 6350 w 5226304"/>
              <a:gd name="connsiteY0" fmla="*/ 1342897 h 1349247"/>
              <a:gd name="connsiteX1" fmla="*/ 5219954 w 5226304"/>
              <a:gd name="connsiteY1" fmla="*/ 1342897 h 1349247"/>
              <a:gd name="connsiteX2" fmla="*/ 5219954 w 5226304"/>
              <a:gd name="connsiteY2" fmla="*/ 6350 h 1349247"/>
              <a:gd name="connsiteX3" fmla="*/ 6350 w 5226304"/>
              <a:gd name="connsiteY3" fmla="*/ 6350 h 1349247"/>
              <a:gd name="connsiteX4" fmla="*/ 6350 w 5226304"/>
              <a:gd name="connsiteY4" fmla="*/ 1342897 h 1349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349247">
                <a:moveTo>
                  <a:pt x="6350" y="1342897"/>
                </a:moveTo>
                <a:lnTo>
                  <a:pt x="5219954" y="13428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342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129152"/>
            <a:ext cx="2299716" cy="12192"/>
          </a:xfrm>
          <a:custGeom>
            <a:avLst/>
            <a:gdLst>
              <a:gd name="connsiteX0" fmla="*/ 0 w 2299716"/>
              <a:gd name="connsiteY0" fmla="*/ 0 h 12192"/>
              <a:gd name="connsiteX1" fmla="*/ 1149857 w 2299716"/>
              <a:gd name="connsiteY1" fmla="*/ 0 h 12192"/>
              <a:gd name="connsiteX2" fmla="*/ 2299716 w 2299716"/>
              <a:gd name="connsiteY2" fmla="*/ 0 h 12192"/>
              <a:gd name="connsiteX3" fmla="*/ 2299716 w 2299716"/>
              <a:gd name="connsiteY3" fmla="*/ 12192 h 12192"/>
              <a:gd name="connsiteX4" fmla="*/ 1149857 w 2299716"/>
              <a:gd name="connsiteY4" fmla="*/ 12192 h 12192"/>
              <a:gd name="connsiteX5" fmla="*/ 0 w 2299716"/>
              <a:gd name="connsiteY5" fmla="*/ 12192 h 12192"/>
              <a:gd name="connsiteX6" fmla="*/ 0 w 2299716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9716" h="12192">
                <a:moveTo>
                  <a:pt x="0" y="0"/>
                </a:moveTo>
                <a:lnTo>
                  <a:pt x="1149857" y="0"/>
                </a:lnTo>
                <a:lnTo>
                  <a:pt x="2299716" y="0"/>
                </a:lnTo>
                <a:lnTo>
                  <a:pt x="2299716" y="12192"/>
                </a:lnTo>
                <a:lnTo>
                  <a:pt x="1149857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2298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2489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0" y="1435100"/>
            <a:ext cx="5321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04872" y="2915411"/>
            <a:ext cx="2410967" cy="273558"/>
          </a:xfrm>
          <a:custGeom>
            <a:avLst/>
            <a:gdLst>
              <a:gd name="connsiteX0" fmla="*/ 2398013 w 2410967"/>
              <a:gd name="connsiteY0" fmla="*/ 136779 h 273558"/>
              <a:gd name="connsiteX1" fmla="*/ 1205483 w 2410967"/>
              <a:gd name="connsiteY1" fmla="*/ 260604 h 273558"/>
              <a:gd name="connsiteX2" fmla="*/ 12954 w 2410967"/>
              <a:gd name="connsiteY2" fmla="*/ 136779 h 273558"/>
              <a:gd name="connsiteX3" fmla="*/ 1205483 w 2410967"/>
              <a:gd name="connsiteY3" fmla="*/ 12954 h 273558"/>
              <a:gd name="connsiteX4" fmla="*/ 2398013 w 2410967"/>
              <a:gd name="connsiteY4" fmla="*/ 136779 h 273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0967" h="273558">
                <a:moveTo>
                  <a:pt x="2398013" y="136779"/>
                </a:moveTo>
                <a:cubicBezTo>
                  <a:pt x="2398013" y="205232"/>
                  <a:pt x="1864106" y="260604"/>
                  <a:pt x="1205483" y="260604"/>
                </a:cubicBezTo>
                <a:cubicBezTo>
                  <a:pt x="546861" y="260604"/>
                  <a:pt x="12954" y="205232"/>
                  <a:pt x="12954" y="136779"/>
                </a:cubicBezTo>
                <a:cubicBezTo>
                  <a:pt x="12954" y="68452"/>
                  <a:pt x="546861" y="12954"/>
                  <a:pt x="1205483" y="12954"/>
                </a:cubicBezTo>
                <a:cubicBezTo>
                  <a:pt x="1864106" y="12954"/>
                  <a:pt x="2398013" y="68452"/>
                  <a:pt x="2398013" y="1367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04872" y="3039236"/>
            <a:ext cx="2410967" cy="2625470"/>
          </a:xfrm>
          <a:custGeom>
            <a:avLst/>
            <a:gdLst>
              <a:gd name="connsiteX0" fmla="*/ 2398013 w 2410967"/>
              <a:gd name="connsiteY0" fmla="*/ 12954 h 2625470"/>
              <a:gd name="connsiteX1" fmla="*/ 2398013 w 2410967"/>
              <a:gd name="connsiteY1" fmla="*/ 2488691 h 2625470"/>
              <a:gd name="connsiteX2" fmla="*/ 1205483 w 2410967"/>
              <a:gd name="connsiteY2" fmla="*/ 2612516 h 2625470"/>
              <a:gd name="connsiteX3" fmla="*/ 12954 w 2410967"/>
              <a:gd name="connsiteY3" fmla="*/ 2488691 h 2625470"/>
              <a:gd name="connsiteX4" fmla="*/ 12954 w 2410967"/>
              <a:gd name="connsiteY4" fmla="*/ 12954 h 2625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0967" h="2625470">
                <a:moveTo>
                  <a:pt x="2398013" y="12954"/>
                </a:moveTo>
                <a:lnTo>
                  <a:pt x="2398013" y="2488691"/>
                </a:lnTo>
                <a:cubicBezTo>
                  <a:pt x="2398013" y="2557068"/>
                  <a:pt x="1864106" y="2612516"/>
                  <a:pt x="1205483" y="2612516"/>
                </a:cubicBezTo>
                <a:cubicBezTo>
                  <a:pt x="546861" y="2612516"/>
                  <a:pt x="12954" y="2557068"/>
                  <a:pt x="12954" y="2488691"/>
                </a:cubicBezTo>
                <a:lnTo>
                  <a:pt x="12954" y="12954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5422" y="3845814"/>
            <a:ext cx="1321307" cy="495300"/>
          </a:xfrm>
          <a:custGeom>
            <a:avLst/>
            <a:gdLst>
              <a:gd name="connsiteX0" fmla="*/ 0 w 1321307"/>
              <a:gd name="connsiteY0" fmla="*/ 495300 h 495300"/>
              <a:gd name="connsiteX1" fmla="*/ 1321307 w 1321307"/>
              <a:gd name="connsiteY1" fmla="*/ 495300 h 495300"/>
              <a:gd name="connsiteX2" fmla="*/ 1321307 w 1321307"/>
              <a:gd name="connsiteY2" fmla="*/ 0 h 495300"/>
              <a:gd name="connsiteX3" fmla="*/ 0 w 1321307"/>
              <a:gd name="connsiteY3" fmla="*/ 0 h 495300"/>
              <a:gd name="connsiteX4" fmla="*/ 0 w 1321307"/>
              <a:gd name="connsiteY4" fmla="*/ 49530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307" h="495300">
                <a:moveTo>
                  <a:pt x="0" y="495300"/>
                </a:moveTo>
                <a:lnTo>
                  <a:pt x="1321307" y="495300"/>
                </a:lnTo>
                <a:lnTo>
                  <a:pt x="1321307" y="0"/>
                </a:lnTo>
                <a:lnTo>
                  <a:pt x="0" y="0"/>
                </a:lnTo>
                <a:lnTo>
                  <a:pt x="0" y="4953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82467" y="3832860"/>
            <a:ext cx="1347215" cy="521208"/>
          </a:xfrm>
          <a:custGeom>
            <a:avLst/>
            <a:gdLst>
              <a:gd name="connsiteX0" fmla="*/ 12954 w 1347215"/>
              <a:gd name="connsiteY0" fmla="*/ 508253 h 521208"/>
              <a:gd name="connsiteX1" fmla="*/ 1334261 w 1347215"/>
              <a:gd name="connsiteY1" fmla="*/ 508253 h 521208"/>
              <a:gd name="connsiteX2" fmla="*/ 1334261 w 1347215"/>
              <a:gd name="connsiteY2" fmla="*/ 12953 h 521208"/>
              <a:gd name="connsiteX3" fmla="*/ 12954 w 1347215"/>
              <a:gd name="connsiteY3" fmla="*/ 12953 h 521208"/>
              <a:gd name="connsiteX4" fmla="*/ 12954 w 1347215"/>
              <a:gd name="connsiteY4" fmla="*/ 508253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7215" h="521208">
                <a:moveTo>
                  <a:pt x="12954" y="508253"/>
                </a:moveTo>
                <a:lnTo>
                  <a:pt x="1334261" y="508253"/>
                </a:lnTo>
                <a:lnTo>
                  <a:pt x="1334261" y="12953"/>
                </a:lnTo>
                <a:lnTo>
                  <a:pt x="12954" y="12953"/>
                </a:lnTo>
                <a:lnTo>
                  <a:pt x="12954" y="508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95422" y="4341114"/>
            <a:ext cx="1321307" cy="495300"/>
          </a:xfrm>
          <a:custGeom>
            <a:avLst/>
            <a:gdLst>
              <a:gd name="connsiteX0" fmla="*/ 0 w 1321307"/>
              <a:gd name="connsiteY0" fmla="*/ 495300 h 495300"/>
              <a:gd name="connsiteX1" fmla="*/ 1321307 w 1321307"/>
              <a:gd name="connsiteY1" fmla="*/ 495300 h 495300"/>
              <a:gd name="connsiteX2" fmla="*/ 1321307 w 1321307"/>
              <a:gd name="connsiteY2" fmla="*/ 0 h 495300"/>
              <a:gd name="connsiteX3" fmla="*/ 0 w 1321307"/>
              <a:gd name="connsiteY3" fmla="*/ 0 h 495300"/>
              <a:gd name="connsiteX4" fmla="*/ 0 w 1321307"/>
              <a:gd name="connsiteY4" fmla="*/ 49530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307" h="495300">
                <a:moveTo>
                  <a:pt x="0" y="495300"/>
                </a:moveTo>
                <a:lnTo>
                  <a:pt x="1321307" y="495300"/>
                </a:lnTo>
                <a:lnTo>
                  <a:pt x="1321307" y="0"/>
                </a:lnTo>
                <a:lnTo>
                  <a:pt x="0" y="0"/>
                </a:lnTo>
                <a:lnTo>
                  <a:pt x="0" y="4953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982467" y="4328160"/>
            <a:ext cx="1347215" cy="521208"/>
          </a:xfrm>
          <a:custGeom>
            <a:avLst/>
            <a:gdLst>
              <a:gd name="connsiteX0" fmla="*/ 12954 w 1347215"/>
              <a:gd name="connsiteY0" fmla="*/ 508253 h 521208"/>
              <a:gd name="connsiteX1" fmla="*/ 1334261 w 1347215"/>
              <a:gd name="connsiteY1" fmla="*/ 508253 h 521208"/>
              <a:gd name="connsiteX2" fmla="*/ 1334261 w 1347215"/>
              <a:gd name="connsiteY2" fmla="*/ 12953 h 521208"/>
              <a:gd name="connsiteX3" fmla="*/ 12954 w 1347215"/>
              <a:gd name="connsiteY3" fmla="*/ 12953 h 521208"/>
              <a:gd name="connsiteX4" fmla="*/ 12954 w 1347215"/>
              <a:gd name="connsiteY4" fmla="*/ 508253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7215" h="521208">
                <a:moveTo>
                  <a:pt x="12954" y="508253"/>
                </a:moveTo>
                <a:lnTo>
                  <a:pt x="1334261" y="508253"/>
                </a:lnTo>
                <a:lnTo>
                  <a:pt x="1334261" y="12953"/>
                </a:lnTo>
                <a:lnTo>
                  <a:pt x="12954" y="12953"/>
                </a:lnTo>
                <a:lnTo>
                  <a:pt x="12954" y="508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50102" y="2372105"/>
            <a:ext cx="1321307" cy="3938015"/>
          </a:xfrm>
          <a:custGeom>
            <a:avLst/>
            <a:gdLst>
              <a:gd name="connsiteX0" fmla="*/ 0 w 1321307"/>
              <a:gd name="connsiteY0" fmla="*/ 3938015 h 3938015"/>
              <a:gd name="connsiteX1" fmla="*/ 1321307 w 1321307"/>
              <a:gd name="connsiteY1" fmla="*/ 3938015 h 3938015"/>
              <a:gd name="connsiteX2" fmla="*/ 1321307 w 1321307"/>
              <a:gd name="connsiteY2" fmla="*/ 0 h 3938015"/>
              <a:gd name="connsiteX3" fmla="*/ 0 w 1321307"/>
              <a:gd name="connsiteY3" fmla="*/ 0 h 3938015"/>
              <a:gd name="connsiteX4" fmla="*/ 0 w 1321307"/>
              <a:gd name="connsiteY4" fmla="*/ 3938015 h 393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307" h="3938015">
                <a:moveTo>
                  <a:pt x="0" y="3938015"/>
                </a:moveTo>
                <a:lnTo>
                  <a:pt x="1321307" y="3938015"/>
                </a:lnTo>
                <a:lnTo>
                  <a:pt x="1321307" y="0"/>
                </a:lnTo>
                <a:lnTo>
                  <a:pt x="0" y="0"/>
                </a:lnTo>
                <a:lnTo>
                  <a:pt x="0" y="393801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37148" y="2359151"/>
            <a:ext cx="1347215" cy="3963923"/>
          </a:xfrm>
          <a:custGeom>
            <a:avLst/>
            <a:gdLst>
              <a:gd name="connsiteX0" fmla="*/ 12953 w 1347215"/>
              <a:gd name="connsiteY0" fmla="*/ 3950969 h 3963923"/>
              <a:gd name="connsiteX1" fmla="*/ 1334261 w 1347215"/>
              <a:gd name="connsiteY1" fmla="*/ 3950969 h 3963923"/>
              <a:gd name="connsiteX2" fmla="*/ 1334261 w 1347215"/>
              <a:gd name="connsiteY2" fmla="*/ 12954 h 3963923"/>
              <a:gd name="connsiteX3" fmla="*/ 12953 w 1347215"/>
              <a:gd name="connsiteY3" fmla="*/ 12954 h 3963923"/>
              <a:gd name="connsiteX4" fmla="*/ 12953 w 1347215"/>
              <a:gd name="connsiteY4" fmla="*/ 3950969 h 3963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7215" h="3963923">
                <a:moveTo>
                  <a:pt x="12953" y="3950969"/>
                </a:moveTo>
                <a:lnTo>
                  <a:pt x="1334261" y="3950969"/>
                </a:lnTo>
                <a:lnTo>
                  <a:pt x="1334261" y="12954"/>
                </a:lnTo>
                <a:lnTo>
                  <a:pt x="12953" y="12954"/>
                </a:lnTo>
                <a:lnTo>
                  <a:pt x="12953" y="39509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50102" y="3195066"/>
            <a:ext cx="1321307" cy="495300"/>
          </a:xfrm>
          <a:custGeom>
            <a:avLst/>
            <a:gdLst>
              <a:gd name="connsiteX0" fmla="*/ 0 w 1321307"/>
              <a:gd name="connsiteY0" fmla="*/ 495299 h 495300"/>
              <a:gd name="connsiteX1" fmla="*/ 1321307 w 1321307"/>
              <a:gd name="connsiteY1" fmla="*/ 495299 h 495300"/>
              <a:gd name="connsiteX2" fmla="*/ 1321307 w 1321307"/>
              <a:gd name="connsiteY2" fmla="*/ 0 h 495300"/>
              <a:gd name="connsiteX3" fmla="*/ 0 w 1321307"/>
              <a:gd name="connsiteY3" fmla="*/ 0 h 495300"/>
              <a:gd name="connsiteX4" fmla="*/ 0 w 1321307"/>
              <a:gd name="connsiteY4" fmla="*/ 495299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307" h="495300">
                <a:moveTo>
                  <a:pt x="0" y="495299"/>
                </a:moveTo>
                <a:lnTo>
                  <a:pt x="1321307" y="495299"/>
                </a:lnTo>
                <a:lnTo>
                  <a:pt x="1321307" y="0"/>
                </a:lnTo>
                <a:lnTo>
                  <a:pt x="0" y="0"/>
                </a:lnTo>
                <a:lnTo>
                  <a:pt x="0" y="49529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137148" y="3182111"/>
            <a:ext cx="1347215" cy="521208"/>
          </a:xfrm>
          <a:custGeom>
            <a:avLst/>
            <a:gdLst>
              <a:gd name="connsiteX0" fmla="*/ 12953 w 1347215"/>
              <a:gd name="connsiteY0" fmla="*/ 508253 h 521208"/>
              <a:gd name="connsiteX1" fmla="*/ 1334261 w 1347215"/>
              <a:gd name="connsiteY1" fmla="*/ 508253 h 521208"/>
              <a:gd name="connsiteX2" fmla="*/ 1334261 w 1347215"/>
              <a:gd name="connsiteY2" fmla="*/ 12954 h 521208"/>
              <a:gd name="connsiteX3" fmla="*/ 12953 w 1347215"/>
              <a:gd name="connsiteY3" fmla="*/ 12954 h 521208"/>
              <a:gd name="connsiteX4" fmla="*/ 12953 w 1347215"/>
              <a:gd name="connsiteY4" fmla="*/ 508253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7215" h="521208">
                <a:moveTo>
                  <a:pt x="12953" y="508253"/>
                </a:moveTo>
                <a:lnTo>
                  <a:pt x="1334261" y="508253"/>
                </a:lnTo>
                <a:lnTo>
                  <a:pt x="1334261" y="12954"/>
                </a:lnTo>
                <a:lnTo>
                  <a:pt x="12953" y="12954"/>
                </a:lnTo>
                <a:lnTo>
                  <a:pt x="12953" y="508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150102" y="3813809"/>
            <a:ext cx="1321307" cy="495300"/>
          </a:xfrm>
          <a:custGeom>
            <a:avLst/>
            <a:gdLst>
              <a:gd name="connsiteX0" fmla="*/ 0 w 1321307"/>
              <a:gd name="connsiteY0" fmla="*/ 495300 h 495300"/>
              <a:gd name="connsiteX1" fmla="*/ 1321307 w 1321307"/>
              <a:gd name="connsiteY1" fmla="*/ 495300 h 495300"/>
              <a:gd name="connsiteX2" fmla="*/ 1321307 w 1321307"/>
              <a:gd name="connsiteY2" fmla="*/ 0 h 495300"/>
              <a:gd name="connsiteX3" fmla="*/ 0 w 1321307"/>
              <a:gd name="connsiteY3" fmla="*/ 0 h 495300"/>
              <a:gd name="connsiteX4" fmla="*/ 0 w 1321307"/>
              <a:gd name="connsiteY4" fmla="*/ 49530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307" h="495300">
                <a:moveTo>
                  <a:pt x="0" y="495300"/>
                </a:moveTo>
                <a:lnTo>
                  <a:pt x="1321307" y="495300"/>
                </a:lnTo>
                <a:lnTo>
                  <a:pt x="1321307" y="0"/>
                </a:lnTo>
                <a:lnTo>
                  <a:pt x="0" y="0"/>
                </a:lnTo>
                <a:lnTo>
                  <a:pt x="0" y="4953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37148" y="3800855"/>
            <a:ext cx="1347215" cy="521208"/>
          </a:xfrm>
          <a:custGeom>
            <a:avLst/>
            <a:gdLst>
              <a:gd name="connsiteX0" fmla="*/ 12953 w 1347215"/>
              <a:gd name="connsiteY0" fmla="*/ 508253 h 521208"/>
              <a:gd name="connsiteX1" fmla="*/ 1334261 w 1347215"/>
              <a:gd name="connsiteY1" fmla="*/ 508253 h 521208"/>
              <a:gd name="connsiteX2" fmla="*/ 1334261 w 1347215"/>
              <a:gd name="connsiteY2" fmla="*/ 12953 h 521208"/>
              <a:gd name="connsiteX3" fmla="*/ 12953 w 1347215"/>
              <a:gd name="connsiteY3" fmla="*/ 12953 h 521208"/>
              <a:gd name="connsiteX4" fmla="*/ 12953 w 1347215"/>
              <a:gd name="connsiteY4" fmla="*/ 508253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7215" h="521208">
                <a:moveTo>
                  <a:pt x="12953" y="508253"/>
                </a:moveTo>
                <a:lnTo>
                  <a:pt x="1334261" y="508253"/>
                </a:lnTo>
                <a:lnTo>
                  <a:pt x="1334261" y="12953"/>
                </a:lnTo>
                <a:lnTo>
                  <a:pt x="12953" y="12953"/>
                </a:lnTo>
                <a:lnTo>
                  <a:pt x="12953" y="508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09617" y="3187954"/>
            <a:ext cx="1846326" cy="663575"/>
          </a:xfrm>
          <a:custGeom>
            <a:avLst/>
            <a:gdLst>
              <a:gd name="connsiteX0" fmla="*/ 6350 w 1846326"/>
              <a:gd name="connsiteY0" fmla="*/ 657224 h 663575"/>
              <a:gd name="connsiteX1" fmla="*/ 1839976 w 1846326"/>
              <a:gd name="connsiteY1" fmla="*/ 6350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6326" h="663575">
                <a:moveTo>
                  <a:pt x="6350" y="657224"/>
                </a:moveTo>
                <a:lnTo>
                  <a:pt x="1839976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09617" y="3683253"/>
            <a:ext cx="1846326" cy="663575"/>
          </a:xfrm>
          <a:custGeom>
            <a:avLst/>
            <a:gdLst>
              <a:gd name="connsiteX0" fmla="*/ 6350 w 1846326"/>
              <a:gd name="connsiteY0" fmla="*/ 657225 h 663575"/>
              <a:gd name="connsiteX1" fmla="*/ 1839976 w 1846326"/>
              <a:gd name="connsiteY1" fmla="*/ 6350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6326" h="663575">
                <a:moveTo>
                  <a:pt x="6350" y="657225"/>
                </a:moveTo>
                <a:lnTo>
                  <a:pt x="1839976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309617" y="3806697"/>
            <a:ext cx="1846326" cy="539750"/>
          </a:xfrm>
          <a:custGeom>
            <a:avLst/>
            <a:gdLst>
              <a:gd name="connsiteX0" fmla="*/ 6350 w 1846326"/>
              <a:gd name="connsiteY0" fmla="*/ 533400 h 539750"/>
              <a:gd name="connsiteX1" fmla="*/ 1839976 w 1846326"/>
              <a:gd name="connsiteY1" fmla="*/ 6350 h 539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6326" h="539750">
                <a:moveTo>
                  <a:pt x="6350" y="533400"/>
                </a:moveTo>
                <a:lnTo>
                  <a:pt x="1839976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09617" y="4291329"/>
            <a:ext cx="1846326" cy="541273"/>
          </a:xfrm>
          <a:custGeom>
            <a:avLst/>
            <a:gdLst>
              <a:gd name="connsiteX0" fmla="*/ 6350 w 1846326"/>
              <a:gd name="connsiteY0" fmla="*/ 534923 h 541273"/>
              <a:gd name="connsiteX1" fmla="*/ 1839976 w 1846326"/>
              <a:gd name="connsiteY1" fmla="*/ 6350 h 541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6326" h="541273">
                <a:moveTo>
                  <a:pt x="6350" y="534923"/>
                </a:moveTo>
                <a:lnTo>
                  <a:pt x="1839976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29000" y="4025900"/>
            <a:ext cx="444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578600" y="3378200"/>
            <a:ext cx="444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72200" y="1397000"/>
            <a:ext cx="1104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./aaa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105400" y="2984500"/>
            <a:ext cx="571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28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로딩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8600" y="114300"/>
            <a:ext cx="48768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12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실행중인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  <a:p>
            <a:pPr>
              <a:lnSpc>
                <a:spcPts val="27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Program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실행가능한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734300" y="165100"/>
            <a:ext cx="26035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32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system("aaa");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01A2A-C10A-43ED-A2F5-20B6B93FCB15}"/>
              </a:ext>
            </a:extLst>
          </p:cNvPr>
          <p:cNvSpPr txBox="1"/>
          <p:nvPr/>
        </p:nvSpPr>
        <p:spPr>
          <a:xfrm>
            <a:off x="3239294" y="530832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disk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C910E4-67B7-435C-BC33-B20D96D476F0}"/>
              </a:ext>
            </a:extLst>
          </p:cNvPr>
          <p:cNvSpPr txBox="1"/>
          <p:nvPr/>
        </p:nvSpPr>
        <p:spPr>
          <a:xfrm>
            <a:off x="6316292" y="5947265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Memory</a:t>
            </a:r>
            <a:endParaRPr lang="ko-KR" altLang="en-US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40923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37000" y="2832100"/>
            <a:ext cx="266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305800" y="1155700"/>
            <a:ext cx="1308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.cfi_startproc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pushq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.cfi_def_cfa_offset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.cfi_offset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6,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-16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movq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%rsp,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.cfi_def_cfa_register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movl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$.LC0,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%edi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puts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popq</a:t>
            </a:r>
            <a:r>
              <a:rPr lang="en-US" altLang="zh-CN" sz="815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%rbp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.cfi_def_cfa</a:t>
            </a:r>
            <a:r>
              <a:rPr lang="en-US" altLang="zh-CN" sz="81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7,</a:t>
            </a:r>
            <a:r>
              <a:rPr lang="en-US" altLang="zh-CN" sz="81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900"/>
              </a:lnSpc>
              <a:tabLst>
                <a:tab pos="685800" algn="l"/>
              </a:tabLst>
            </a:pPr>
            <a:r>
              <a:rPr lang="en-US" altLang="zh-CN" sz="81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</a:p>
          <a:p>
            <a:pPr>
              <a:lnSpc>
                <a:spcPts val="2500"/>
              </a:lnSpc>
              <a:tabLst>
                <a:tab pos="685800" algn="l"/>
              </a:tabLst>
            </a:pPr>
            <a:r>
              <a:rPr lang="en-US" altLang="zh-CN" dirty="0"/>
              <a:t>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612900" y="1244600"/>
            <a:ext cx="6565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  <a:tab pos="762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*,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...);</a:t>
            </a:r>
          </a:p>
          <a:p>
            <a:pPr>
              <a:lnSpc>
                <a:spcPts val="1900"/>
              </a:lnSpc>
              <a:tabLst>
                <a:tab pos="330200" algn="l"/>
                <a:tab pos="762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330200" algn="l"/>
                <a:tab pos="762000" algn="l"/>
              </a:tabLst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30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</a:p>
          <a:p>
            <a:pPr>
              <a:lnSpc>
                <a:spcPts val="1900"/>
              </a:lnSpc>
              <a:tabLst>
                <a:tab pos="330200" algn="l"/>
                <a:tab pos="7620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3200"/>
              </a:lnSpc>
              <a:tabLst>
                <a:tab pos="330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a.c</a:t>
            </a:r>
            <a:r>
              <a:rPr lang="en-US" altLang="zh-CN" sz="1958" dirty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altLang="zh-CN" sz="195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전처리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a.i</a:t>
            </a:r>
            <a:r>
              <a:rPr lang="en-US" altLang="zh-CN" sz="1955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zh-CN" sz="1955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429500" y="2857500"/>
            <a:ext cx="266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46600" y="2971800"/>
            <a:ext cx="736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95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어셈블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63600" y="3975100"/>
            <a:ext cx="14986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79400" algn="l"/>
                <a:tab pos="4064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79400" algn="l"/>
                <a:tab pos="4064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79400" algn="l"/>
                <a:tab pos="406400" algn="l"/>
                <a:tab pos="1041400" algn="l"/>
              </a:tabLst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crt_begin.o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79400" algn="l"/>
                <a:tab pos="4064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crt_end.o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822700" y="6261100"/>
            <a:ext cx="495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링킹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59400" y="36703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55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8600" y="63500"/>
            <a:ext cx="265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84304" y="5916624"/>
            <a:ext cx="911596" cy="6619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958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로딩</a:t>
            </a:r>
            <a:r>
              <a:rPr lang="en-US" altLang="zh-CN" sz="195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958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95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()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27000"/>
            <a:ext cx="58166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49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제작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-v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--save-temps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a.c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06142" y="3134614"/>
            <a:ext cx="3764788" cy="2690367"/>
          </a:xfrm>
          <a:custGeom>
            <a:avLst/>
            <a:gdLst>
              <a:gd name="connsiteX0" fmla="*/ 6350 w 3764788"/>
              <a:gd name="connsiteY0" fmla="*/ 2684017 h 2690367"/>
              <a:gd name="connsiteX1" fmla="*/ 3758437 w 3764788"/>
              <a:gd name="connsiteY1" fmla="*/ 2684017 h 2690367"/>
              <a:gd name="connsiteX2" fmla="*/ 3758437 w 3764788"/>
              <a:gd name="connsiteY2" fmla="*/ 6350 h 2690367"/>
              <a:gd name="connsiteX3" fmla="*/ 6350 w 3764788"/>
              <a:gd name="connsiteY3" fmla="*/ 6350 h 2690367"/>
              <a:gd name="connsiteX4" fmla="*/ 6350 w 3764788"/>
              <a:gd name="connsiteY4" fmla="*/ 2684017 h 2690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64788" h="2690367">
                <a:moveTo>
                  <a:pt x="6350" y="2684017"/>
                </a:moveTo>
                <a:lnTo>
                  <a:pt x="3758437" y="2684017"/>
                </a:lnTo>
                <a:lnTo>
                  <a:pt x="3758437" y="6350"/>
                </a:lnTo>
                <a:lnTo>
                  <a:pt x="6350" y="6350"/>
                </a:lnTo>
                <a:lnTo>
                  <a:pt x="6350" y="26840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114300"/>
            <a:ext cx="74041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699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fork()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"after"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무엇일까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74900" y="2844800"/>
            <a:ext cx="36576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622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1270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10329" y="2415285"/>
            <a:ext cx="2588260" cy="1853692"/>
          </a:xfrm>
          <a:custGeom>
            <a:avLst/>
            <a:gdLst>
              <a:gd name="connsiteX0" fmla="*/ 6350 w 2588260"/>
              <a:gd name="connsiteY0" fmla="*/ 1847342 h 1853692"/>
              <a:gd name="connsiteX1" fmla="*/ 2581910 w 2588260"/>
              <a:gd name="connsiteY1" fmla="*/ 1847342 h 1853692"/>
              <a:gd name="connsiteX2" fmla="*/ 2581910 w 2588260"/>
              <a:gd name="connsiteY2" fmla="*/ 6350 h 1853692"/>
              <a:gd name="connsiteX3" fmla="*/ 6350 w 2588260"/>
              <a:gd name="connsiteY3" fmla="*/ 6350 h 1853692"/>
              <a:gd name="connsiteX4" fmla="*/ 6350 w 2588260"/>
              <a:gd name="connsiteY4" fmla="*/ 1847342 h 185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8260" h="1853692">
                <a:moveTo>
                  <a:pt x="6350" y="1847342"/>
                </a:moveTo>
                <a:lnTo>
                  <a:pt x="2581910" y="1847342"/>
                </a:lnTo>
                <a:lnTo>
                  <a:pt x="2581910" y="6350"/>
                </a:lnTo>
                <a:lnTo>
                  <a:pt x="6350" y="6350"/>
                </a:lnTo>
                <a:lnTo>
                  <a:pt x="6350" y="1847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95222" y="2062733"/>
            <a:ext cx="1449324" cy="3816096"/>
          </a:xfrm>
          <a:custGeom>
            <a:avLst/>
            <a:gdLst>
              <a:gd name="connsiteX0" fmla="*/ 0 w 1449324"/>
              <a:gd name="connsiteY0" fmla="*/ 3816095 h 3816096"/>
              <a:gd name="connsiteX1" fmla="*/ 1449323 w 1449324"/>
              <a:gd name="connsiteY1" fmla="*/ 3816095 h 3816096"/>
              <a:gd name="connsiteX2" fmla="*/ 1449323 w 1449324"/>
              <a:gd name="connsiteY2" fmla="*/ 0 h 3816096"/>
              <a:gd name="connsiteX3" fmla="*/ 0 w 1449324"/>
              <a:gd name="connsiteY3" fmla="*/ 0 h 3816096"/>
              <a:gd name="connsiteX4" fmla="*/ 0 w 1449324"/>
              <a:gd name="connsiteY4" fmla="*/ 3816095 h 381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3816096">
                <a:moveTo>
                  <a:pt x="0" y="3816095"/>
                </a:moveTo>
                <a:lnTo>
                  <a:pt x="1449323" y="3816095"/>
                </a:lnTo>
                <a:lnTo>
                  <a:pt x="1449323" y="0"/>
                </a:lnTo>
                <a:lnTo>
                  <a:pt x="0" y="0"/>
                </a:lnTo>
                <a:lnTo>
                  <a:pt x="0" y="38160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82268" y="2049779"/>
            <a:ext cx="1475232" cy="3842004"/>
          </a:xfrm>
          <a:custGeom>
            <a:avLst/>
            <a:gdLst>
              <a:gd name="connsiteX0" fmla="*/ 12953 w 1475232"/>
              <a:gd name="connsiteY0" fmla="*/ 3829050 h 3842004"/>
              <a:gd name="connsiteX1" fmla="*/ 1462277 w 1475232"/>
              <a:gd name="connsiteY1" fmla="*/ 3829050 h 3842004"/>
              <a:gd name="connsiteX2" fmla="*/ 1462277 w 1475232"/>
              <a:gd name="connsiteY2" fmla="*/ 12954 h 3842004"/>
              <a:gd name="connsiteX3" fmla="*/ 12953 w 1475232"/>
              <a:gd name="connsiteY3" fmla="*/ 12954 h 3842004"/>
              <a:gd name="connsiteX4" fmla="*/ 12953 w 1475232"/>
              <a:gd name="connsiteY4" fmla="*/ 3829050 h 384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3842004">
                <a:moveTo>
                  <a:pt x="12953" y="3829050"/>
                </a:moveTo>
                <a:lnTo>
                  <a:pt x="1462277" y="3829050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382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95222" y="2422398"/>
            <a:ext cx="1449324" cy="694944"/>
          </a:xfrm>
          <a:custGeom>
            <a:avLst/>
            <a:gdLst>
              <a:gd name="connsiteX0" fmla="*/ 0 w 1449324"/>
              <a:gd name="connsiteY0" fmla="*/ 694944 h 694944"/>
              <a:gd name="connsiteX1" fmla="*/ 1449323 w 1449324"/>
              <a:gd name="connsiteY1" fmla="*/ 694944 h 694944"/>
              <a:gd name="connsiteX2" fmla="*/ 1449323 w 1449324"/>
              <a:gd name="connsiteY2" fmla="*/ 0 h 694944"/>
              <a:gd name="connsiteX3" fmla="*/ 0 w 1449324"/>
              <a:gd name="connsiteY3" fmla="*/ 0 h 694944"/>
              <a:gd name="connsiteX4" fmla="*/ 0 w 1449324"/>
              <a:gd name="connsiteY4" fmla="*/ 694944 h 69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694944">
                <a:moveTo>
                  <a:pt x="0" y="694944"/>
                </a:moveTo>
                <a:lnTo>
                  <a:pt x="1449323" y="694944"/>
                </a:lnTo>
                <a:lnTo>
                  <a:pt x="1449323" y="0"/>
                </a:lnTo>
                <a:lnTo>
                  <a:pt x="0" y="0"/>
                </a:lnTo>
                <a:lnTo>
                  <a:pt x="0" y="69494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82268" y="2409444"/>
            <a:ext cx="1475232" cy="720852"/>
          </a:xfrm>
          <a:custGeom>
            <a:avLst/>
            <a:gdLst>
              <a:gd name="connsiteX0" fmla="*/ 12953 w 1475232"/>
              <a:gd name="connsiteY0" fmla="*/ 707898 h 720852"/>
              <a:gd name="connsiteX1" fmla="*/ 1462277 w 1475232"/>
              <a:gd name="connsiteY1" fmla="*/ 707898 h 720852"/>
              <a:gd name="connsiteX2" fmla="*/ 1462277 w 1475232"/>
              <a:gd name="connsiteY2" fmla="*/ 12954 h 720852"/>
              <a:gd name="connsiteX3" fmla="*/ 12953 w 1475232"/>
              <a:gd name="connsiteY3" fmla="*/ 12954 h 720852"/>
              <a:gd name="connsiteX4" fmla="*/ 12953 w 1475232"/>
              <a:gd name="connsiteY4" fmla="*/ 707898 h 720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720852">
                <a:moveTo>
                  <a:pt x="12953" y="707898"/>
                </a:moveTo>
                <a:lnTo>
                  <a:pt x="1462277" y="707898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707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37433" y="2415285"/>
            <a:ext cx="1085850" cy="21844"/>
          </a:xfrm>
          <a:custGeom>
            <a:avLst/>
            <a:gdLst>
              <a:gd name="connsiteX0" fmla="*/ 6350 w 1085850"/>
              <a:gd name="connsiteY0" fmla="*/ 6350 h 21844"/>
              <a:gd name="connsiteX1" fmla="*/ 1079500 w 108585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21844">
                <a:moveTo>
                  <a:pt x="6350" y="6350"/>
                </a:moveTo>
                <a:lnTo>
                  <a:pt x="1079500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37433" y="3110229"/>
            <a:ext cx="1085850" cy="1141349"/>
          </a:xfrm>
          <a:custGeom>
            <a:avLst/>
            <a:gdLst>
              <a:gd name="connsiteX0" fmla="*/ 6350 w 1085850"/>
              <a:gd name="connsiteY0" fmla="*/ 6350 h 1141349"/>
              <a:gd name="connsiteX1" fmla="*/ 1079500 w 1085850"/>
              <a:gd name="connsiteY1" fmla="*/ 1134998 h 1141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1141349">
                <a:moveTo>
                  <a:pt x="6350" y="6350"/>
                </a:moveTo>
                <a:lnTo>
                  <a:pt x="1079500" y="1134998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49446" y="3420617"/>
            <a:ext cx="347471" cy="284988"/>
          </a:xfrm>
          <a:custGeom>
            <a:avLst/>
            <a:gdLst>
              <a:gd name="connsiteX0" fmla="*/ 0 w 347471"/>
              <a:gd name="connsiteY0" fmla="*/ 71247 h 284988"/>
              <a:gd name="connsiteX1" fmla="*/ 204977 w 347471"/>
              <a:gd name="connsiteY1" fmla="*/ 71247 h 284988"/>
              <a:gd name="connsiteX2" fmla="*/ 204977 w 347471"/>
              <a:gd name="connsiteY2" fmla="*/ 0 h 284988"/>
              <a:gd name="connsiteX3" fmla="*/ 347471 w 347471"/>
              <a:gd name="connsiteY3" fmla="*/ 142494 h 284988"/>
              <a:gd name="connsiteX4" fmla="*/ 204977 w 347471"/>
              <a:gd name="connsiteY4" fmla="*/ 284988 h 284988"/>
              <a:gd name="connsiteX5" fmla="*/ 204977 w 347471"/>
              <a:gd name="connsiteY5" fmla="*/ 213741 h 284988"/>
              <a:gd name="connsiteX6" fmla="*/ 0 w 347471"/>
              <a:gd name="connsiteY6" fmla="*/ 213741 h 284988"/>
              <a:gd name="connsiteX7" fmla="*/ 0 w 347471"/>
              <a:gd name="connsiteY7" fmla="*/ 71247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7471" h="284988">
                <a:moveTo>
                  <a:pt x="0" y="71247"/>
                </a:moveTo>
                <a:lnTo>
                  <a:pt x="204977" y="71247"/>
                </a:lnTo>
                <a:lnTo>
                  <a:pt x="204977" y="0"/>
                </a:lnTo>
                <a:lnTo>
                  <a:pt x="347471" y="142494"/>
                </a:lnTo>
                <a:lnTo>
                  <a:pt x="204977" y="284988"/>
                </a:lnTo>
                <a:lnTo>
                  <a:pt x="204977" y="213741"/>
                </a:lnTo>
                <a:lnTo>
                  <a:pt x="0" y="213741"/>
                </a:lnTo>
                <a:lnTo>
                  <a:pt x="0" y="7124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936492" y="3407664"/>
            <a:ext cx="373379" cy="310896"/>
          </a:xfrm>
          <a:custGeom>
            <a:avLst/>
            <a:gdLst>
              <a:gd name="connsiteX0" fmla="*/ 12953 w 373379"/>
              <a:gd name="connsiteY0" fmla="*/ 84201 h 310896"/>
              <a:gd name="connsiteX1" fmla="*/ 217931 w 373379"/>
              <a:gd name="connsiteY1" fmla="*/ 84201 h 310896"/>
              <a:gd name="connsiteX2" fmla="*/ 217931 w 373379"/>
              <a:gd name="connsiteY2" fmla="*/ 12953 h 310896"/>
              <a:gd name="connsiteX3" fmla="*/ 360425 w 373379"/>
              <a:gd name="connsiteY3" fmla="*/ 155447 h 310896"/>
              <a:gd name="connsiteX4" fmla="*/ 217931 w 373379"/>
              <a:gd name="connsiteY4" fmla="*/ 297941 h 310896"/>
              <a:gd name="connsiteX5" fmla="*/ 217931 w 373379"/>
              <a:gd name="connsiteY5" fmla="*/ 226695 h 310896"/>
              <a:gd name="connsiteX6" fmla="*/ 12953 w 373379"/>
              <a:gd name="connsiteY6" fmla="*/ 226695 h 310896"/>
              <a:gd name="connsiteX7" fmla="*/ 12953 w 373379"/>
              <a:gd name="connsiteY7" fmla="*/ 84201 h 310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379" h="310896">
                <a:moveTo>
                  <a:pt x="12953" y="84201"/>
                </a:moveTo>
                <a:lnTo>
                  <a:pt x="217931" y="84201"/>
                </a:lnTo>
                <a:lnTo>
                  <a:pt x="217931" y="12953"/>
                </a:lnTo>
                <a:lnTo>
                  <a:pt x="360425" y="155447"/>
                </a:lnTo>
                <a:lnTo>
                  <a:pt x="217931" y="297941"/>
                </a:lnTo>
                <a:lnTo>
                  <a:pt x="217931" y="226695"/>
                </a:lnTo>
                <a:lnTo>
                  <a:pt x="12953" y="226695"/>
                </a:lnTo>
                <a:lnTo>
                  <a:pt x="12953" y="842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80426" y="2173985"/>
            <a:ext cx="1450847" cy="3814572"/>
          </a:xfrm>
          <a:custGeom>
            <a:avLst/>
            <a:gdLst>
              <a:gd name="connsiteX0" fmla="*/ 0 w 1450847"/>
              <a:gd name="connsiteY0" fmla="*/ 3814572 h 3814572"/>
              <a:gd name="connsiteX1" fmla="*/ 1450847 w 1450847"/>
              <a:gd name="connsiteY1" fmla="*/ 3814572 h 3814572"/>
              <a:gd name="connsiteX2" fmla="*/ 1450847 w 1450847"/>
              <a:gd name="connsiteY2" fmla="*/ 0 h 3814572"/>
              <a:gd name="connsiteX3" fmla="*/ 0 w 1450847"/>
              <a:gd name="connsiteY3" fmla="*/ 0 h 3814572"/>
              <a:gd name="connsiteX4" fmla="*/ 0 w 1450847"/>
              <a:gd name="connsiteY4" fmla="*/ 3814572 h 3814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847" h="3814572">
                <a:moveTo>
                  <a:pt x="0" y="3814572"/>
                </a:moveTo>
                <a:lnTo>
                  <a:pt x="1450847" y="3814572"/>
                </a:lnTo>
                <a:lnTo>
                  <a:pt x="1450847" y="0"/>
                </a:lnTo>
                <a:lnTo>
                  <a:pt x="0" y="0"/>
                </a:lnTo>
                <a:lnTo>
                  <a:pt x="0" y="381457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7471" y="2161031"/>
            <a:ext cx="1476755" cy="3840480"/>
          </a:xfrm>
          <a:custGeom>
            <a:avLst/>
            <a:gdLst>
              <a:gd name="connsiteX0" fmla="*/ 12954 w 1476755"/>
              <a:gd name="connsiteY0" fmla="*/ 3827526 h 3840480"/>
              <a:gd name="connsiteX1" fmla="*/ 1463802 w 1476755"/>
              <a:gd name="connsiteY1" fmla="*/ 3827526 h 3840480"/>
              <a:gd name="connsiteX2" fmla="*/ 1463802 w 1476755"/>
              <a:gd name="connsiteY2" fmla="*/ 12954 h 3840480"/>
              <a:gd name="connsiteX3" fmla="*/ 12954 w 1476755"/>
              <a:gd name="connsiteY3" fmla="*/ 12954 h 3840480"/>
              <a:gd name="connsiteX4" fmla="*/ 12954 w 1476755"/>
              <a:gd name="connsiteY4" fmla="*/ 3827526 h 3840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3840480">
                <a:moveTo>
                  <a:pt x="12954" y="3827526"/>
                </a:moveTo>
                <a:lnTo>
                  <a:pt x="1463802" y="3827526"/>
                </a:lnTo>
                <a:lnTo>
                  <a:pt x="1463802" y="12954"/>
                </a:lnTo>
                <a:lnTo>
                  <a:pt x="12954" y="12954"/>
                </a:lnTo>
                <a:lnTo>
                  <a:pt x="12954" y="3827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80426" y="2530601"/>
            <a:ext cx="1450847" cy="697992"/>
          </a:xfrm>
          <a:custGeom>
            <a:avLst/>
            <a:gdLst>
              <a:gd name="connsiteX0" fmla="*/ 0 w 1450847"/>
              <a:gd name="connsiteY0" fmla="*/ 697992 h 697992"/>
              <a:gd name="connsiteX1" fmla="*/ 1450847 w 1450847"/>
              <a:gd name="connsiteY1" fmla="*/ 697992 h 697992"/>
              <a:gd name="connsiteX2" fmla="*/ 1450847 w 1450847"/>
              <a:gd name="connsiteY2" fmla="*/ 0 h 697992"/>
              <a:gd name="connsiteX3" fmla="*/ 0 w 1450847"/>
              <a:gd name="connsiteY3" fmla="*/ 0 h 697992"/>
              <a:gd name="connsiteX4" fmla="*/ 0 w 1450847"/>
              <a:gd name="connsiteY4" fmla="*/ 697992 h 697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847" h="697992">
                <a:moveTo>
                  <a:pt x="0" y="697992"/>
                </a:moveTo>
                <a:lnTo>
                  <a:pt x="1450847" y="697992"/>
                </a:lnTo>
                <a:lnTo>
                  <a:pt x="1450847" y="0"/>
                </a:lnTo>
                <a:lnTo>
                  <a:pt x="0" y="0"/>
                </a:lnTo>
                <a:lnTo>
                  <a:pt x="0" y="69799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967471" y="2517647"/>
            <a:ext cx="1476755" cy="723900"/>
          </a:xfrm>
          <a:custGeom>
            <a:avLst/>
            <a:gdLst>
              <a:gd name="connsiteX0" fmla="*/ 12954 w 1476755"/>
              <a:gd name="connsiteY0" fmla="*/ 710946 h 723900"/>
              <a:gd name="connsiteX1" fmla="*/ 1463802 w 1476755"/>
              <a:gd name="connsiteY1" fmla="*/ 710946 h 723900"/>
              <a:gd name="connsiteX2" fmla="*/ 1463802 w 1476755"/>
              <a:gd name="connsiteY2" fmla="*/ 12954 h 723900"/>
              <a:gd name="connsiteX3" fmla="*/ 12954 w 1476755"/>
              <a:gd name="connsiteY3" fmla="*/ 12954 h 723900"/>
              <a:gd name="connsiteX4" fmla="*/ 12954 w 1476755"/>
              <a:gd name="connsiteY4" fmla="*/ 710946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723900">
                <a:moveTo>
                  <a:pt x="12954" y="710946"/>
                </a:moveTo>
                <a:lnTo>
                  <a:pt x="1463802" y="710946"/>
                </a:lnTo>
                <a:lnTo>
                  <a:pt x="1463802" y="12954"/>
                </a:lnTo>
                <a:lnTo>
                  <a:pt x="12954" y="12954"/>
                </a:lnTo>
                <a:lnTo>
                  <a:pt x="12954" y="7109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910329" y="4458970"/>
            <a:ext cx="2588260" cy="1856739"/>
          </a:xfrm>
          <a:custGeom>
            <a:avLst/>
            <a:gdLst>
              <a:gd name="connsiteX0" fmla="*/ 6350 w 2588260"/>
              <a:gd name="connsiteY0" fmla="*/ 1850389 h 1856739"/>
              <a:gd name="connsiteX1" fmla="*/ 2581910 w 2588260"/>
              <a:gd name="connsiteY1" fmla="*/ 1850389 h 1856739"/>
              <a:gd name="connsiteX2" fmla="*/ 2581910 w 2588260"/>
              <a:gd name="connsiteY2" fmla="*/ 6350 h 1856739"/>
              <a:gd name="connsiteX3" fmla="*/ 6350 w 2588260"/>
              <a:gd name="connsiteY3" fmla="*/ 6350 h 1856739"/>
              <a:gd name="connsiteX4" fmla="*/ 6350 w 2588260"/>
              <a:gd name="connsiteY4" fmla="*/ 1850389 h 1856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8260" h="1856739">
                <a:moveTo>
                  <a:pt x="6350" y="1850389"/>
                </a:moveTo>
                <a:lnTo>
                  <a:pt x="2581910" y="1850389"/>
                </a:lnTo>
                <a:lnTo>
                  <a:pt x="2581910" y="6350"/>
                </a:lnTo>
                <a:lnTo>
                  <a:pt x="6350" y="6350"/>
                </a:lnTo>
                <a:lnTo>
                  <a:pt x="6350" y="18503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485890" y="2523489"/>
            <a:ext cx="1500124" cy="1947926"/>
          </a:xfrm>
          <a:custGeom>
            <a:avLst/>
            <a:gdLst>
              <a:gd name="connsiteX0" fmla="*/ 6350 w 1500124"/>
              <a:gd name="connsiteY0" fmla="*/ 1941575 h 1947926"/>
              <a:gd name="connsiteX1" fmla="*/ 1493773 w 1500124"/>
              <a:gd name="connsiteY1" fmla="*/ 6350 h 1947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0124" h="1947926">
                <a:moveTo>
                  <a:pt x="6350" y="1941575"/>
                </a:moveTo>
                <a:lnTo>
                  <a:pt x="1493773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485890" y="3184905"/>
            <a:ext cx="1500124" cy="3130550"/>
          </a:xfrm>
          <a:custGeom>
            <a:avLst/>
            <a:gdLst>
              <a:gd name="connsiteX0" fmla="*/ 6350 w 1500124"/>
              <a:gd name="connsiteY0" fmla="*/ 3124200 h 3130550"/>
              <a:gd name="connsiteX1" fmla="*/ 1493773 w 1500124"/>
              <a:gd name="connsiteY1" fmla="*/ 6350 h 3130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0124" h="3130550">
                <a:moveTo>
                  <a:pt x="6350" y="3124200"/>
                </a:moveTo>
                <a:lnTo>
                  <a:pt x="1493773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49446" y="5398770"/>
            <a:ext cx="347471" cy="283464"/>
          </a:xfrm>
          <a:custGeom>
            <a:avLst/>
            <a:gdLst>
              <a:gd name="connsiteX0" fmla="*/ 0 w 347471"/>
              <a:gd name="connsiteY0" fmla="*/ 70865 h 283464"/>
              <a:gd name="connsiteX1" fmla="*/ 205739 w 347471"/>
              <a:gd name="connsiteY1" fmla="*/ 70865 h 283464"/>
              <a:gd name="connsiteX2" fmla="*/ 205739 w 347471"/>
              <a:gd name="connsiteY2" fmla="*/ 0 h 283464"/>
              <a:gd name="connsiteX3" fmla="*/ 347471 w 347471"/>
              <a:gd name="connsiteY3" fmla="*/ 141732 h 283464"/>
              <a:gd name="connsiteX4" fmla="*/ 205739 w 347471"/>
              <a:gd name="connsiteY4" fmla="*/ 283464 h 283464"/>
              <a:gd name="connsiteX5" fmla="*/ 205739 w 347471"/>
              <a:gd name="connsiteY5" fmla="*/ 212597 h 283464"/>
              <a:gd name="connsiteX6" fmla="*/ 0 w 347471"/>
              <a:gd name="connsiteY6" fmla="*/ 212597 h 283464"/>
              <a:gd name="connsiteX7" fmla="*/ 0 w 347471"/>
              <a:gd name="connsiteY7" fmla="*/ 70865 h 2834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7471" h="283464">
                <a:moveTo>
                  <a:pt x="0" y="70865"/>
                </a:moveTo>
                <a:lnTo>
                  <a:pt x="205739" y="70865"/>
                </a:lnTo>
                <a:lnTo>
                  <a:pt x="205739" y="0"/>
                </a:lnTo>
                <a:lnTo>
                  <a:pt x="347471" y="141732"/>
                </a:lnTo>
                <a:lnTo>
                  <a:pt x="205739" y="283464"/>
                </a:lnTo>
                <a:lnTo>
                  <a:pt x="205739" y="212597"/>
                </a:lnTo>
                <a:lnTo>
                  <a:pt x="0" y="212597"/>
                </a:lnTo>
                <a:lnTo>
                  <a:pt x="0" y="7086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936492" y="5385816"/>
            <a:ext cx="373379" cy="309372"/>
          </a:xfrm>
          <a:custGeom>
            <a:avLst/>
            <a:gdLst>
              <a:gd name="connsiteX0" fmla="*/ 12953 w 373379"/>
              <a:gd name="connsiteY0" fmla="*/ 83819 h 309372"/>
              <a:gd name="connsiteX1" fmla="*/ 218693 w 373379"/>
              <a:gd name="connsiteY1" fmla="*/ 83819 h 309372"/>
              <a:gd name="connsiteX2" fmla="*/ 218693 w 373379"/>
              <a:gd name="connsiteY2" fmla="*/ 12953 h 309372"/>
              <a:gd name="connsiteX3" fmla="*/ 360425 w 373379"/>
              <a:gd name="connsiteY3" fmla="*/ 154685 h 309372"/>
              <a:gd name="connsiteX4" fmla="*/ 218693 w 373379"/>
              <a:gd name="connsiteY4" fmla="*/ 296417 h 309372"/>
              <a:gd name="connsiteX5" fmla="*/ 218693 w 373379"/>
              <a:gd name="connsiteY5" fmla="*/ 225551 h 309372"/>
              <a:gd name="connsiteX6" fmla="*/ 12953 w 373379"/>
              <a:gd name="connsiteY6" fmla="*/ 225551 h 309372"/>
              <a:gd name="connsiteX7" fmla="*/ 12953 w 373379"/>
              <a:gd name="connsiteY7" fmla="*/ 83819 h 309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379" h="309372">
                <a:moveTo>
                  <a:pt x="12953" y="83819"/>
                </a:moveTo>
                <a:lnTo>
                  <a:pt x="218693" y="83819"/>
                </a:lnTo>
                <a:lnTo>
                  <a:pt x="218693" y="12953"/>
                </a:lnTo>
                <a:lnTo>
                  <a:pt x="360425" y="154685"/>
                </a:lnTo>
                <a:lnTo>
                  <a:pt x="218693" y="296417"/>
                </a:lnTo>
                <a:lnTo>
                  <a:pt x="218693" y="225551"/>
                </a:lnTo>
                <a:lnTo>
                  <a:pt x="12953" y="225551"/>
                </a:lnTo>
                <a:lnTo>
                  <a:pt x="12953" y="838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92300" y="26924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470900" y="27940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000500" y="2628900"/>
            <a:ext cx="2362200" cy="373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937500" y="177800"/>
            <a:ext cx="24003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8600" y="114300"/>
            <a:ext cx="58801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  <a:tab pos="1562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5461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기계어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상속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461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783838" y="2511298"/>
            <a:ext cx="2588259" cy="1853692"/>
          </a:xfrm>
          <a:custGeom>
            <a:avLst/>
            <a:gdLst>
              <a:gd name="connsiteX0" fmla="*/ 6350 w 2588259"/>
              <a:gd name="connsiteY0" fmla="*/ 1847342 h 1853692"/>
              <a:gd name="connsiteX1" fmla="*/ 2581909 w 2588259"/>
              <a:gd name="connsiteY1" fmla="*/ 1847342 h 1853692"/>
              <a:gd name="connsiteX2" fmla="*/ 2581909 w 2588259"/>
              <a:gd name="connsiteY2" fmla="*/ 6350 h 1853692"/>
              <a:gd name="connsiteX3" fmla="*/ 6350 w 2588259"/>
              <a:gd name="connsiteY3" fmla="*/ 6350 h 1853692"/>
              <a:gd name="connsiteX4" fmla="*/ 6350 w 2588259"/>
              <a:gd name="connsiteY4" fmla="*/ 1847342 h 1853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88259" h="1853692">
                <a:moveTo>
                  <a:pt x="6350" y="1847342"/>
                </a:moveTo>
                <a:lnTo>
                  <a:pt x="2581909" y="1847342"/>
                </a:lnTo>
                <a:lnTo>
                  <a:pt x="2581909" y="6350"/>
                </a:lnTo>
                <a:lnTo>
                  <a:pt x="6350" y="6350"/>
                </a:lnTo>
                <a:lnTo>
                  <a:pt x="6350" y="1847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68730" y="2160270"/>
            <a:ext cx="1449324" cy="3816096"/>
          </a:xfrm>
          <a:custGeom>
            <a:avLst/>
            <a:gdLst>
              <a:gd name="connsiteX0" fmla="*/ 0 w 1449324"/>
              <a:gd name="connsiteY0" fmla="*/ 3816095 h 3816096"/>
              <a:gd name="connsiteX1" fmla="*/ 1449324 w 1449324"/>
              <a:gd name="connsiteY1" fmla="*/ 3816095 h 3816096"/>
              <a:gd name="connsiteX2" fmla="*/ 1449324 w 1449324"/>
              <a:gd name="connsiteY2" fmla="*/ 0 h 3816096"/>
              <a:gd name="connsiteX3" fmla="*/ 0 w 1449324"/>
              <a:gd name="connsiteY3" fmla="*/ 0 h 3816096"/>
              <a:gd name="connsiteX4" fmla="*/ 0 w 1449324"/>
              <a:gd name="connsiteY4" fmla="*/ 3816095 h 381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3816096">
                <a:moveTo>
                  <a:pt x="0" y="3816095"/>
                </a:moveTo>
                <a:lnTo>
                  <a:pt x="1449324" y="3816095"/>
                </a:lnTo>
                <a:lnTo>
                  <a:pt x="1449324" y="0"/>
                </a:lnTo>
                <a:lnTo>
                  <a:pt x="0" y="0"/>
                </a:lnTo>
                <a:lnTo>
                  <a:pt x="0" y="38160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55776" y="2147316"/>
            <a:ext cx="1475232" cy="3842004"/>
          </a:xfrm>
          <a:custGeom>
            <a:avLst/>
            <a:gdLst>
              <a:gd name="connsiteX0" fmla="*/ 12953 w 1475232"/>
              <a:gd name="connsiteY0" fmla="*/ 3829049 h 3842004"/>
              <a:gd name="connsiteX1" fmla="*/ 1462277 w 1475232"/>
              <a:gd name="connsiteY1" fmla="*/ 3829049 h 3842004"/>
              <a:gd name="connsiteX2" fmla="*/ 1462277 w 1475232"/>
              <a:gd name="connsiteY2" fmla="*/ 12954 h 3842004"/>
              <a:gd name="connsiteX3" fmla="*/ 12953 w 1475232"/>
              <a:gd name="connsiteY3" fmla="*/ 12954 h 3842004"/>
              <a:gd name="connsiteX4" fmla="*/ 12953 w 1475232"/>
              <a:gd name="connsiteY4" fmla="*/ 3829049 h 384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3842004">
                <a:moveTo>
                  <a:pt x="12953" y="3829049"/>
                </a:moveTo>
                <a:lnTo>
                  <a:pt x="1462277" y="3829049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38290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68730" y="2518410"/>
            <a:ext cx="1449324" cy="694944"/>
          </a:xfrm>
          <a:custGeom>
            <a:avLst/>
            <a:gdLst>
              <a:gd name="connsiteX0" fmla="*/ 0 w 1449324"/>
              <a:gd name="connsiteY0" fmla="*/ 694944 h 694944"/>
              <a:gd name="connsiteX1" fmla="*/ 1449324 w 1449324"/>
              <a:gd name="connsiteY1" fmla="*/ 694944 h 694944"/>
              <a:gd name="connsiteX2" fmla="*/ 1449324 w 1449324"/>
              <a:gd name="connsiteY2" fmla="*/ 0 h 694944"/>
              <a:gd name="connsiteX3" fmla="*/ 0 w 1449324"/>
              <a:gd name="connsiteY3" fmla="*/ 0 h 694944"/>
              <a:gd name="connsiteX4" fmla="*/ 0 w 1449324"/>
              <a:gd name="connsiteY4" fmla="*/ 694944 h 69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694944">
                <a:moveTo>
                  <a:pt x="0" y="694944"/>
                </a:moveTo>
                <a:lnTo>
                  <a:pt x="1449324" y="694944"/>
                </a:lnTo>
                <a:lnTo>
                  <a:pt x="1449324" y="0"/>
                </a:lnTo>
                <a:lnTo>
                  <a:pt x="0" y="0"/>
                </a:lnTo>
                <a:lnTo>
                  <a:pt x="0" y="69494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255776" y="2505455"/>
            <a:ext cx="1475232" cy="720852"/>
          </a:xfrm>
          <a:custGeom>
            <a:avLst/>
            <a:gdLst>
              <a:gd name="connsiteX0" fmla="*/ 12953 w 1475232"/>
              <a:gd name="connsiteY0" fmla="*/ 707898 h 720852"/>
              <a:gd name="connsiteX1" fmla="*/ 1462277 w 1475232"/>
              <a:gd name="connsiteY1" fmla="*/ 707898 h 720852"/>
              <a:gd name="connsiteX2" fmla="*/ 1462277 w 1475232"/>
              <a:gd name="connsiteY2" fmla="*/ 12954 h 720852"/>
              <a:gd name="connsiteX3" fmla="*/ 12953 w 1475232"/>
              <a:gd name="connsiteY3" fmla="*/ 12954 h 720852"/>
              <a:gd name="connsiteX4" fmla="*/ 12953 w 1475232"/>
              <a:gd name="connsiteY4" fmla="*/ 707898 h 720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720852">
                <a:moveTo>
                  <a:pt x="12953" y="707898"/>
                </a:moveTo>
                <a:lnTo>
                  <a:pt x="1462277" y="707898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707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10942" y="2511298"/>
            <a:ext cx="1085850" cy="21844"/>
          </a:xfrm>
          <a:custGeom>
            <a:avLst/>
            <a:gdLst>
              <a:gd name="connsiteX0" fmla="*/ 6350 w 1085850"/>
              <a:gd name="connsiteY0" fmla="*/ 6350 h 21844"/>
              <a:gd name="connsiteX1" fmla="*/ 1079499 w 108585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21844">
                <a:moveTo>
                  <a:pt x="6350" y="6350"/>
                </a:moveTo>
                <a:lnTo>
                  <a:pt x="1079499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10942" y="3206242"/>
            <a:ext cx="1085850" cy="1158875"/>
          </a:xfrm>
          <a:custGeom>
            <a:avLst/>
            <a:gdLst>
              <a:gd name="connsiteX0" fmla="*/ 6350 w 1085850"/>
              <a:gd name="connsiteY0" fmla="*/ 6350 h 1158875"/>
              <a:gd name="connsiteX1" fmla="*/ 1079499 w 1085850"/>
              <a:gd name="connsiteY1" fmla="*/ 1152524 h 1158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1158875">
                <a:moveTo>
                  <a:pt x="6350" y="6350"/>
                </a:moveTo>
                <a:lnTo>
                  <a:pt x="1079499" y="1152524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822953" y="3516629"/>
            <a:ext cx="347472" cy="286512"/>
          </a:xfrm>
          <a:custGeom>
            <a:avLst/>
            <a:gdLst>
              <a:gd name="connsiteX0" fmla="*/ 0 w 347472"/>
              <a:gd name="connsiteY0" fmla="*/ 71628 h 286512"/>
              <a:gd name="connsiteX1" fmla="*/ 204216 w 347472"/>
              <a:gd name="connsiteY1" fmla="*/ 71628 h 286512"/>
              <a:gd name="connsiteX2" fmla="*/ 204216 w 347472"/>
              <a:gd name="connsiteY2" fmla="*/ 0 h 286512"/>
              <a:gd name="connsiteX3" fmla="*/ 347472 w 347472"/>
              <a:gd name="connsiteY3" fmla="*/ 143255 h 286512"/>
              <a:gd name="connsiteX4" fmla="*/ 204216 w 347472"/>
              <a:gd name="connsiteY4" fmla="*/ 286511 h 286512"/>
              <a:gd name="connsiteX5" fmla="*/ 204216 w 347472"/>
              <a:gd name="connsiteY5" fmla="*/ 214884 h 286512"/>
              <a:gd name="connsiteX6" fmla="*/ 0 w 347472"/>
              <a:gd name="connsiteY6" fmla="*/ 214884 h 286512"/>
              <a:gd name="connsiteX7" fmla="*/ 0 w 347472"/>
              <a:gd name="connsiteY7" fmla="*/ 71628 h 28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7472" h="286512">
                <a:moveTo>
                  <a:pt x="0" y="71628"/>
                </a:moveTo>
                <a:lnTo>
                  <a:pt x="204216" y="71628"/>
                </a:lnTo>
                <a:lnTo>
                  <a:pt x="204216" y="0"/>
                </a:lnTo>
                <a:lnTo>
                  <a:pt x="347472" y="143255"/>
                </a:lnTo>
                <a:lnTo>
                  <a:pt x="204216" y="286511"/>
                </a:lnTo>
                <a:lnTo>
                  <a:pt x="204216" y="214884"/>
                </a:lnTo>
                <a:lnTo>
                  <a:pt x="0" y="214884"/>
                </a:lnTo>
                <a:lnTo>
                  <a:pt x="0" y="71628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810000" y="3503676"/>
            <a:ext cx="373380" cy="312420"/>
          </a:xfrm>
          <a:custGeom>
            <a:avLst/>
            <a:gdLst>
              <a:gd name="connsiteX0" fmla="*/ 12953 w 373380"/>
              <a:gd name="connsiteY0" fmla="*/ 84582 h 312420"/>
              <a:gd name="connsiteX1" fmla="*/ 217170 w 373380"/>
              <a:gd name="connsiteY1" fmla="*/ 84582 h 312420"/>
              <a:gd name="connsiteX2" fmla="*/ 217170 w 373380"/>
              <a:gd name="connsiteY2" fmla="*/ 12953 h 312420"/>
              <a:gd name="connsiteX3" fmla="*/ 360426 w 373380"/>
              <a:gd name="connsiteY3" fmla="*/ 156209 h 312420"/>
              <a:gd name="connsiteX4" fmla="*/ 217170 w 373380"/>
              <a:gd name="connsiteY4" fmla="*/ 299465 h 312420"/>
              <a:gd name="connsiteX5" fmla="*/ 217170 w 373380"/>
              <a:gd name="connsiteY5" fmla="*/ 227838 h 312420"/>
              <a:gd name="connsiteX6" fmla="*/ 12953 w 373380"/>
              <a:gd name="connsiteY6" fmla="*/ 227838 h 312420"/>
              <a:gd name="connsiteX7" fmla="*/ 12953 w 373380"/>
              <a:gd name="connsiteY7" fmla="*/ 84582 h 31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380" h="312420">
                <a:moveTo>
                  <a:pt x="12953" y="84582"/>
                </a:moveTo>
                <a:lnTo>
                  <a:pt x="217170" y="84582"/>
                </a:lnTo>
                <a:lnTo>
                  <a:pt x="217170" y="12953"/>
                </a:lnTo>
                <a:lnTo>
                  <a:pt x="360426" y="156209"/>
                </a:lnTo>
                <a:lnTo>
                  <a:pt x="217170" y="299465"/>
                </a:lnTo>
                <a:lnTo>
                  <a:pt x="217170" y="227838"/>
                </a:lnTo>
                <a:lnTo>
                  <a:pt x="12953" y="227838"/>
                </a:lnTo>
                <a:lnTo>
                  <a:pt x="12953" y="845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53933" y="2271522"/>
            <a:ext cx="1450847" cy="3814571"/>
          </a:xfrm>
          <a:custGeom>
            <a:avLst/>
            <a:gdLst>
              <a:gd name="connsiteX0" fmla="*/ 0 w 1450847"/>
              <a:gd name="connsiteY0" fmla="*/ 3814572 h 3814571"/>
              <a:gd name="connsiteX1" fmla="*/ 1450847 w 1450847"/>
              <a:gd name="connsiteY1" fmla="*/ 3814572 h 3814571"/>
              <a:gd name="connsiteX2" fmla="*/ 1450847 w 1450847"/>
              <a:gd name="connsiteY2" fmla="*/ 0 h 3814571"/>
              <a:gd name="connsiteX3" fmla="*/ 0 w 1450847"/>
              <a:gd name="connsiteY3" fmla="*/ 0 h 3814571"/>
              <a:gd name="connsiteX4" fmla="*/ 0 w 1450847"/>
              <a:gd name="connsiteY4" fmla="*/ 3814572 h 3814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847" h="3814571">
                <a:moveTo>
                  <a:pt x="0" y="3814572"/>
                </a:moveTo>
                <a:lnTo>
                  <a:pt x="1450847" y="3814572"/>
                </a:lnTo>
                <a:lnTo>
                  <a:pt x="1450847" y="0"/>
                </a:lnTo>
                <a:lnTo>
                  <a:pt x="0" y="0"/>
                </a:lnTo>
                <a:lnTo>
                  <a:pt x="0" y="381457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840979" y="2258567"/>
            <a:ext cx="1476755" cy="3840479"/>
          </a:xfrm>
          <a:custGeom>
            <a:avLst/>
            <a:gdLst>
              <a:gd name="connsiteX0" fmla="*/ 12954 w 1476755"/>
              <a:gd name="connsiteY0" fmla="*/ 3827526 h 3840479"/>
              <a:gd name="connsiteX1" fmla="*/ 1463802 w 1476755"/>
              <a:gd name="connsiteY1" fmla="*/ 3827526 h 3840479"/>
              <a:gd name="connsiteX2" fmla="*/ 1463802 w 1476755"/>
              <a:gd name="connsiteY2" fmla="*/ 12954 h 3840479"/>
              <a:gd name="connsiteX3" fmla="*/ 12954 w 1476755"/>
              <a:gd name="connsiteY3" fmla="*/ 12954 h 3840479"/>
              <a:gd name="connsiteX4" fmla="*/ 12954 w 1476755"/>
              <a:gd name="connsiteY4" fmla="*/ 3827526 h 3840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3840479">
                <a:moveTo>
                  <a:pt x="12954" y="3827526"/>
                </a:moveTo>
                <a:lnTo>
                  <a:pt x="1463802" y="3827526"/>
                </a:lnTo>
                <a:lnTo>
                  <a:pt x="1463802" y="12954"/>
                </a:lnTo>
                <a:lnTo>
                  <a:pt x="12954" y="12954"/>
                </a:lnTo>
                <a:lnTo>
                  <a:pt x="12954" y="3827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53933" y="2628138"/>
            <a:ext cx="1450847" cy="696467"/>
          </a:xfrm>
          <a:custGeom>
            <a:avLst/>
            <a:gdLst>
              <a:gd name="connsiteX0" fmla="*/ 0 w 1450847"/>
              <a:gd name="connsiteY0" fmla="*/ 696467 h 696467"/>
              <a:gd name="connsiteX1" fmla="*/ 1450847 w 1450847"/>
              <a:gd name="connsiteY1" fmla="*/ 696467 h 696467"/>
              <a:gd name="connsiteX2" fmla="*/ 1450847 w 1450847"/>
              <a:gd name="connsiteY2" fmla="*/ 0 h 696467"/>
              <a:gd name="connsiteX3" fmla="*/ 0 w 1450847"/>
              <a:gd name="connsiteY3" fmla="*/ 0 h 696467"/>
              <a:gd name="connsiteX4" fmla="*/ 0 w 1450847"/>
              <a:gd name="connsiteY4" fmla="*/ 696467 h 696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847" h="696467">
                <a:moveTo>
                  <a:pt x="0" y="696467"/>
                </a:moveTo>
                <a:lnTo>
                  <a:pt x="1450847" y="696467"/>
                </a:lnTo>
                <a:lnTo>
                  <a:pt x="1450847" y="0"/>
                </a:lnTo>
                <a:lnTo>
                  <a:pt x="0" y="0"/>
                </a:lnTo>
                <a:lnTo>
                  <a:pt x="0" y="69646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840979" y="2615183"/>
            <a:ext cx="1476755" cy="722375"/>
          </a:xfrm>
          <a:custGeom>
            <a:avLst/>
            <a:gdLst>
              <a:gd name="connsiteX0" fmla="*/ 12954 w 1476755"/>
              <a:gd name="connsiteY0" fmla="*/ 709422 h 722375"/>
              <a:gd name="connsiteX1" fmla="*/ 1463802 w 1476755"/>
              <a:gd name="connsiteY1" fmla="*/ 709422 h 722375"/>
              <a:gd name="connsiteX2" fmla="*/ 1463802 w 1476755"/>
              <a:gd name="connsiteY2" fmla="*/ 12954 h 722375"/>
              <a:gd name="connsiteX3" fmla="*/ 12954 w 1476755"/>
              <a:gd name="connsiteY3" fmla="*/ 12954 h 722375"/>
              <a:gd name="connsiteX4" fmla="*/ 12954 w 1476755"/>
              <a:gd name="connsiteY4" fmla="*/ 709422 h 722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722375">
                <a:moveTo>
                  <a:pt x="12954" y="709422"/>
                </a:moveTo>
                <a:lnTo>
                  <a:pt x="1463802" y="709422"/>
                </a:lnTo>
                <a:lnTo>
                  <a:pt x="1463802" y="12954"/>
                </a:lnTo>
                <a:lnTo>
                  <a:pt x="12954" y="12954"/>
                </a:lnTo>
                <a:lnTo>
                  <a:pt x="12954" y="709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339585" y="2511298"/>
            <a:ext cx="1519174" cy="122301"/>
          </a:xfrm>
          <a:custGeom>
            <a:avLst/>
            <a:gdLst>
              <a:gd name="connsiteX0" fmla="*/ 6350 w 1519174"/>
              <a:gd name="connsiteY0" fmla="*/ 6350 h 122301"/>
              <a:gd name="connsiteX1" fmla="*/ 1512823 w 1519174"/>
              <a:gd name="connsiteY1" fmla="*/ 115950 h 1223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19174" h="122301">
                <a:moveTo>
                  <a:pt x="6350" y="6350"/>
                </a:moveTo>
                <a:lnTo>
                  <a:pt x="1512823" y="1159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59397" y="3280917"/>
            <a:ext cx="1500124" cy="1084199"/>
          </a:xfrm>
          <a:custGeom>
            <a:avLst/>
            <a:gdLst>
              <a:gd name="connsiteX0" fmla="*/ 6350 w 1500124"/>
              <a:gd name="connsiteY0" fmla="*/ 1077848 h 1084199"/>
              <a:gd name="connsiteX1" fmla="*/ 1493773 w 1500124"/>
              <a:gd name="connsiteY1" fmla="*/ 6350 h 108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0124" h="1084199">
                <a:moveTo>
                  <a:pt x="6350" y="1077848"/>
                </a:moveTo>
                <a:lnTo>
                  <a:pt x="1493773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05021" y="4874514"/>
            <a:ext cx="1239012" cy="568452"/>
          </a:xfrm>
          <a:custGeom>
            <a:avLst/>
            <a:gdLst>
              <a:gd name="connsiteX0" fmla="*/ 0 w 1239012"/>
              <a:gd name="connsiteY0" fmla="*/ 568451 h 568452"/>
              <a:gd name="connsiteX1" fmla="*/ 1239012 w 1239012"/>
              <a:gd name="connsiteY1" fmla="*/ 568451 h 568452"/>
              <a:gd name="connsiteX2" fmla="*/ 1239012 w 1239012"/>
              <a:gd name="connsiteY2" fmla="*/ 0 h 568452"/>
              <a:gd name="connsiteX3" fmla="*/ 0 w 1239012"/>
              <a:gd name="connsiteY3" fmla="*/ 0 h 568452"/>
              <a:gd name="connsiteX4" fmla="*/ 0 w 1239012"/>
              <a:gd name="connsiteY4" fmla="*/ 568451 h 568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9012" h="568452">
                <a:moveTo>
                  <a:pt x="0" y="568451"/>
                </a:moveTo>
                <a:lnTo>
                  <a:pt x="1239012" y="568451"/>
                </a:lnTo>
                <a:lnTo>
                  <a:pt x="1239012" y="0"/>
                </a:lnTo>
                <a:lnTo>
                  <a:pt x="0" y="0"/>
                </a:lnTo>
                <a:lnTo>
                  <a:pt x="0" y="56845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2067" y="4861560"/>
            <a:ext cx="1264920" cy="594360"/>
          </a:xfrm>
          <a:custGeom>
            <a:avLst/>
            <a:gdLst>
              <a:gd name="connsiteX0" fmla="*/ 12953 w 1264920"/>
              <a:gd name="connsiteY0" fmla="*/ 581405 h 594360"/>
              <a:gd name="connsiteX1" fmla="*/ 1251966 w 1264920"/>
              <a:gd name="connsiteY1" fmla="*/ 581405 h 594360"/>
              <a:gd name="connsiteX2" fmla="*/ 1251966 w 1264920"/>
              <a:gd name="connsiteY2" fmla="*/ 12953 h 594360"/>
              <a:gd name="connsiteX3" fmla="*/ 12953 w 1264920"/>
              <a:gd name="connsiteY3" fmla="*/ 12953 h 594360"/>
              <a:gd name="connsiteX4" fmla="*/ 12953 w 1264920"/>
              <a:gd name="connsiteY4" fmla="*/ 581405 h 594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20" h="594360">
                <a:moveTo>
                  <a:pt x="12953" y="581405"/>
                </a:moveTo>
                <a:lnTo>
                  <a:pt x="1251966" y="581405"/>
                </a:lnTo>
                <a:lnTo>
                  <a:pt x="1251966" y="12953"/>
                </a:lnTo>
                <a:lnTo>
                  <a:pt x="12953" y="12953"/>
                </a:lnTo>
                <a:lnTo>
                  <a:pt x="12953" y="5814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268730" y="3897629"/>
            <a:ext cx="1449324" cy="697991"/>
          </a:xfrm>
          <a:custGeom>
            <a:avLst/>
            <a:gdLst>
              <a:gd name="connsiteX0" fmla="*/ 0 w 1449324"/>
              <a:gd name="connsiteY0" fmla="*/ 697991 h 697991"/>
              <a:gd name="connsiteX1" fmla="*/ 1449324 w 1449324"/>
              <a:gd name="connsiteY1" fmla="*/ 697991 h 697991"/>
              <a:gd name="connsiteX2" fmla="*/ 1449324 w 1449324"/>
              <a:gd name="connsiteY2" fmla="*/ 0 h 697991"/>
              <a:gd name="connsiteX3" fmla="*/ 0 w 1449324"/>
              <a:gd name="connsiteY3" fmla="*/ 0 h 697991"/>
              <a:gd name="connsiteX4" fmla="*/ 0 w 1449324"/>
              <a:gd name="connsiteY4" fmla="*/ 697991 h 697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697991">
                <a:moveTo>
                  <a:pt x="0" y="697991"/>
                </a:moveTo>
                <a:lnTo>
                  <a:pt x="1449324" y="697991"/>
                </a:lnTo>
                <a:lnTo>
                  <a:pt x="1449324" y="0"/>
                </a:lnTo>
                <a:lnTo>
                  <a:pt x="0" y="0"/>
                </a:lnTo>
                <a:lnTo>
                  <a:pt x="0" y="69799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255776" y="3884676"/>
            <a:ext cx="1475232" cy="723899"/>
          </a:xfrm>
          <a:custGeom>
            <a:avLst/>
            <a:gdLst>
              <a:gd name="connsiteX0" fmla="*/ 12953 w 1475232"/>
              <a:gd name="connsiteY0" fmla="*/ 710945 h 723899"/>
              <a:gd name="connsiteX1" fmla="*/ 1462277 w 1475232"/>
              <a:gd name="connsiteY1" fmla="*/ 710945 h 723899"/>
              <a:gd name="connsiteX2" fmla="*/ 1462277 w 1475232"/>
              <a:gd name="connsiteY2" fmla="*/ 12953 h 723899"/>
              <a:gd name="connsiteX3" fmla="*/ 12953 w 1475232"/>
              <a:gd name="connsiteY3" fmla="*/ 12953 h 723899"/>
              <a:gd name="connsiteX4" fmla="*/ 12953 w 1475232"/>
              <a:gd name="connsiteY4" fmla="*/ 710945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723899">
                <a:moveTo>
                  <a:pt x="12953" y="710945"/>
                </a:moveTo>
                <a:lnTo>
                  <a:pt x="1462277" y="710945"/>
                </a:lnTo>
                <a:lnTo>
                  <a:pt x="1462277" y="12953"/>
                </a:lnTo>
                <a:lnTo>
                  <a:pt x="12953" y="12953"/>
                </a:lnTo>
                <a:lnTo>
                  <a:pt x="12953" y="7109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53933" y="4011929"/>
            <a:ext cx="1450847" cy="697991"/>
          </a:xfrm>
          <a:custGeom>
            <a:avLst/>
            <a:gdLst>
              <a:gd name="connsiteX0" fmla="*/ 0 w 1450847"/>
              <a:gd name="connsiteY0" fmla="*/ 697991 h 697991"/>
              <a:gd name="connsiteX1" fmla="*/ 1450847 w 1450847"/>
              <a:gd name="connsiteY1" fmla="*/ 697991 h 697991"/>
              <a:gd name="connsiteX2" fmla="*/ 1450847 w 1450847"/>
              <a:gd name="connsiteY2" fmla="*/ 0 h 697991"/>
              <a:gd name="connsiteX3" fmla="*/ 0 w 1450847"/>
              <a:gd name="connsiteY3" fmla="*/ 0 h 697991"/>
              <a:gd name="connsiteX4" fmla="*/ 0 w 1450847"/>
              <a:gd name="connsiteY4" fmla="*/ 697991 h 697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847" h="697991">
                <a:moveTo>
                  <a:pt x="0" y="697991"/>
                </a:moveTo>
                <a:lnTo>
                  <a:pt x="1450847" y="697991"/>
                </a:lnTo>
                <a:lnTo>
                  <a:pt x="1450847" y="0"/>
                </a:lnTo>
                <a:lnTo>
                  <a:pt x="0" y="0"/>
                </a:lnTo>
                <a:lnTo>
                  <a:pt x="0" y="69799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840979" y="3998976"/>
            <a:ext cx="1476755" cy="723899"/>
          </a:xfrm>
          <a:custGeom>
            <a:avLst/>
            <a:gdLst>
              <a:gd name="connsiteX0" fmla="*/ 12954 w 1476755"/>
              <a:gd name="connsiteY0" fmla="*/ 710945 h 723899"/>
              <a:gd name="connsiteX1" fmla="*/ 1463802 w 1476755"/>
              <a:gd name="connsiteY1" fmla="*/ 710945 h 723899"/>
              <a:gd name="connsiteX2" fmla="*/ 1463802 w 1476755"/>
              <a:gd name="connsiteY2" fmla="*/ 12953 h 723899"/>
              <a:gd name="connsiteX3" fmla="*/ 12954 w 1476755"/>
              <a:gd name="connsiteY3" fmla="*/ 12953 h 723899"/>
              <a:gd name="connsiteX4" fmla="*/ 12954 w 1476755"/>
              <a:gd name="connsiteY4" fmla="*/ 710945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723899">
                <a:moveTo>
                  <a:pt x="12954" y="710945"/>
                </a:moveTo>
                <a:lnTo>
                  <a:pt x="1463802" y="710945"/>
                </a:lnTo>
                <a:lnTo>
                  <a:pt x="1463802" y="12953"/>
                </a:lnTo>
                <a:lnTo>
                  <a:pt x="12954" y="12953"/>
                </a:lnTo>
                <a:lnTo>
                  <a:pt x="12954" y="7109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710942" y="3890517"/>
            <a:ext cx="909574" cy="1901825"/>
          </a:xfrm>
          <a:custGeom>
            <a:avLst/>
            <a:gdLst>
              <a:gd name="connsiteX0" fmla="*/ 6350 w 909574"/>
              <a:gd name="connsiteY0" fmla="*/ 6350 h 1901825"/>
              <a:gd name="connsiteX1" fmla="*/ 903223 w 909574"/>
              <a:gd name="connsiteY1" fmla="*/ 1895475 h 1901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9574" h="1901825">
                <a:moveTo>
                  <a:pt x="6350" y="6350"/>
                </a:moveTo>
                <a:lnTo>
                  <a:pt x="903223" y="1895475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10942" y="4588509"/>
            <a:ext cx="889000" cy="1752600"/>
          </a:xfrm>
          <a:custGeom>
            <a:avLst/>
            <a:gdLst>
              <a:gd name="connsiteX0" fmla="*/ 6350 w 889000"/>
              <a:gd name="connsiteY0" fmla="*/ 6350 h 1752600"/>
              <a:gd name="connsiteX1" fmla="*/ 882649 w 889000"/>
              <a:gd name="connsiteY1" fmla="*/ 1746250 h 175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752600">
                <a:moveTo>
                  <a:pt x="6350" y="6350"/>
                </a:moveTo>
                <a:lnTo>
                  <a:pt x="882649" y="17462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835397" y="4004817"/>
            <a:ext cx="3024123" cy="874649"/>
          </a:xfrm>
          <a:custGeom>
            <a:avLst/>
            <a:gdLst>
              <a:gd name="connsiteX0" fmla="*/ 6350 w 3024123"/>
              <a:gd name="connsiteY0" fmla="*/ 868298 h 874649"/>
              <a:gd name="connsiteX1" fmla="*/ 3017773 w 3024123"/>
              <a:gd name="connsiteY1" fmla="*/ 6350 h 874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4123" h="874649">
                <a:moveTo>
                  <a:pt x="6350" y="868298"/>
                </a:moveTo>
                <a:lnTo>
                  <a:pt x="3017773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846065" y="4702809"/>
            <a:ext cx="3045332" cy="754126"/>
          </a:xfrm>
          <a:custGeom>
            <a:avLst/>
            <a:gdLst>
              <a:gd name="connsiteX0" fmla="*/ 6350 w 3045332"/>
              <a:gd name="connsiteY0" fmla="*/ 747776 h 754126"/>
              <a:gd name="connsiteX1" fmla="*/ 3038983 w 3045332"/>
              <a:gd name="connsiteY1" fmla="*/ 6350 h 754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45332" h="754126">
                <a:moveTo>
                  <a:pt x="6350" y="747776"/>
                </a:moveTo>
                <a:lnTo>
                  <a:pt x="3038983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14165" y="5787390"/>
            <a:ext cx="1239012" cy="568452"/>
          </a:xfrm>
          <a:custGeom>
            <a:avLst/>
            <a:gdLst>
              <a:gd name="connsiteX0" fmla="*/ 0 w 1239012"/>
              <a:gd name="connsiteY0" fmla="*/ 568451 h 568452"/>
              <a:gd name="connsiteX1" fmla="*/ 1239012 w 1239012"/>
              <a:gd name="connsiteY1" fmla="*/ 568451 h 568452"/>
              <a:gd name="connsiteX2" fmla="*/ 1239012 w 1239012"/>
              <a:gd name="connsiteY2" fmla="*/ 0 h 568452"/>
              <a:gd name="connsiteX3" fmla="*/ 0 w 1239012"/>
              <a:gd name="connsiteY3" fmla="*/ 0 h 568452"/>
              <a:gd name="connsiteX4" fmla="*/ 0 w 1239012"/>
              <a:gd name="connsiteY4" fmla="*/ 568451 h 568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9012" h="568452">
                <a:moveTo>
                  <a:pt x="0" y="568451"/>
                </a:moveTo>
                <a:lnTo>
                  <a:pt x="1239012" y="568451"/>
                </a:lnTo>
                <a:lnTo>
                  <a:pt x="1239012" y="0"/>
                </a:lnTo>
                <a:lnTo>
                  <a:pt x="0" y="0"/>
                </a:lnTo>
                <a:lnTo>
                  <a:pt x="0" y="56845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601211" y="5774436"/>
            <a:ext cx="1264920" cy="594360"/>
          </a:xfrm>
          <a:custGeom>
            <a:avLst/>
            <a:gdLst>
              <a:gd name="connsiteX0" fmla="*/ 12953 w 1264920"/>
              <a:gd name="connsiteY0" fmla="*/ 581405 h 594360"/>
              <a:gd name="connsiteX1" fmla="*/ 1251966 w 1264920"/>
              <a:gd name="connsiteY1" fmla="*/ 581405 h 594360"/>
              <a:gd name="connsiteX2" fmla="*/ 1251966 w 1264920"/>
              <a:gd name="connsiteY2" fmla="*/ 12953 h 594360"/>
              <a:gd name="connsiteX3" fmla="*/ 12953 w 1264920"/>
              <a:gd name="connsiteY3" fmla="*/ 12953 h 594360"/>
              <a:gd name="connsiteX4" fmla="*/ 12953 w 1264920"/>
              <a:gd name="connsiteY4" fmla="*/ 581405 h 594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20" h="594360">
                <a:moveTo>
                  <a:pt x="12953" y="581405"/>
                </a:moveTo>
                <a:lnTo>
                  <a:pt x="1251966" y="581405"/>
                </a:lnTo>
                <a:lnTo>
                  <a:pt x="1251966" y="12953"/>
                </a:lnTo>
                <a:lnTo>
                  <a:pt x="12953" y="12953"/>
                </a:lnTo>
                <a:lnTo>
                  <a:pt x="12953" y="5814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28700" y="927100"/>
            <a:ext cx="7010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COW(Copy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복제는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생성되었을때가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한쪽이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했을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때이다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663700" y="1968500"/>
            <a:ext cx="6731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937500" y="2057400"/>
            <a:ext cx="8509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8600" y="63500"/>
            <a:ext cx="3670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복제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73500" y="2730500"/>
            <a:ext cx="23622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dirty="0"/>
              <a:t>		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dirty="0"/>
              <a:t>	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28600" algn="l"/>
                <a:tab pos="2413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0070" y="2346705"/>
            <a:ext cx="5849620" cy="3798315"/>
          </a:xfrm>
          <a:custGeom>
            <a:avLst/>
            <a:gdLst>
              <a:gd name="connsiteX0" fmla="*/ 6350 w 5849620"/>
              <a:gd name="connsiteY0" fmla="*/ 3791965 h 3798315"/>
              <a:gd name="connsiteX1" fmla="*/ 5843270 w 5849620"/>
              <a:gd name="connsiteY1" fmla="*/ 3791965 h 3798315"/>
              <a:gd name="connsiteX2" fmla="*/ 5843270 w 5849620"/>
              <a:gd name="connsiteY2" fmla="*/ 6350 h 3798315"/>
              <a:gd name="connsiteX3" fmla="*/ 6350 w 5849620"/>
              <a:gd name="connsiteY3" fmla="*/ 6350 h 3798315"/>
              <a:gd name="connsiteX4" fmla="*/ 6350 w 5849620"/>
              <a:gd name="connsiteY4" fmla="*/ 3791965 h 3798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9620" h="3798315">
                <a:moveTo>
                  <a:pt x="6350" y="3791965"/>
                </a:moveTo>
                <a:lnTo>
                  <a:pt x="5843270" y="3791965"/>
                </a:lnTo>
                <a:lnTo>
                  <a:pt x="5843270" y="6350"/>
                </a:lnTo>
                <a:lnTo>
                  <a:pt x="6350" y="6350"/>
                </a:lnTo>
                <a:lnTo>
                  <a:pt x="6350" y="37919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7700" y="2565400"/>
            <a:ext cx="5600700" cy="360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14400" algn="l"/>
                <a:tab pos="182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23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fork(&amp;status);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printf("parent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after\n");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printf("child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after\n");</a:t>
            </a:r>
          </a:p>
          <a:p>
            <a:pPr>
              <a:lnSpc>
                <a:spcPts val="23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914400" algn="l"/>
                <a:tab pos="182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14400" y="1003300"/>
            <a:ext cx="8801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fork()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흐름을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05000" y="20320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fork_2.c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64100" y="1765300"/>
            <a:ext cx="477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없으므로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불가능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1841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(-g)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698500"/>
            <a:ext cx="98552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하려고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심볼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이름들…)가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디버거를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커짐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반드시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96900" y="3149600"/>
            <a:ext cx="32893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-rwxr-xr-x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7161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14800" y="3759200"/>
            <a:ext cx="137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11:03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6900" y="3975100"/>
            <a:ext cx="233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-rw-r--r--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49600" y="3975100"/>
            <a:ext cx="736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174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114800" y="3975100"/>
            <a:ext cx="1587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11:03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14800" y="4191000"/>
            <a:ext cx="1485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11:03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6900" y="4203700"/>
            <a:ext cx="328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-rwxr-xr-x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8161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5242" y="1985517"/>
            <a:ext cx="5461000" cy="4260088"/>
          </a:xfrm>
          <a:custGeom>
            <a:avLst/>
            <a:gdLst>
              <a:gd name="connsiteX0" fmla="*/ 6350 w 5461000"/>
              <a:gd name="connsiteY0" fmla="*/ 4253738 h 4260088"/>
              <a:gd name="connsiteX1" fmla="*/ 5454650 w 5461000"/>
              <a:gd name="connsiteY1" fmla="*/ 4253738 h 4260088"/>
              <a:gd name="connsiteX2" fmla="*/ 5454650 w 5461000"/>
              <a:gd name="connsiteY2" fmla="*/ 6350 h 4260088"/>
              <a:gd name="connsiteX3" fmla="*/ 6350 w 5461000"/>
              <a:gd name="connsiteY3" fmla="*/ 6350 h 4260088"/>
              <a:gd name="connsiteX4" fmla="*/ 6350 w 5461000"/>
              <a:gd name="connsiteY4" fmla="*/ 4253738 h 426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0" h="4260088">
                <a:moveTo>
                  <a:pt x="6350" y="4253738"/>
                </a:moveTo>
                <a:lnTo>
                  <a:pt x="5454650" y="4253738"/>
                </a:lnTo>
                <a:lnTo>
                  <a:pt x="5454650" y="6350"/>
                </a:lnTo>
                <a:lnTo>
                  <a:pt x="6350" y="6350"/>
                </a:lnTo>
                <a:lnTo>
                  <a:pt x="6350" y="425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21000" y="2222500"/>
            <a:ext cx="52070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printf("parent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after\n");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printf("child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after\n");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perror("fork");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38200" y="1054100"/>
            <a:ext cx="8547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866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리턴값은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부모쪽에는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자식쪽에는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100"/>
              </a:lnSpc>
              <a:tabLst>
                <a:tab pos="1866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51000" y="22225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fork_3.c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14300"/>
            <a:ext cx="62357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(exit)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함수로부터의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_exit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명시적으로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" y="3251200"/>
            <a:ext cx="46863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9271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200"/>
              </a:lnSpc>
              <a:tabLst>
                <a:tab pos="355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자신이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abort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(SIGABRT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355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(signal)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200"/>
              </a:lnSpc>
              <a:tabLst>
                <a:tab pos="355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잘못된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355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상태값을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494" y="114300"/>
            <a:ext cx="7061200" cy="412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876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(exit)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876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종료작업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운영체제는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close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차지하고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(pool)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루틴을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_exit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stream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fclose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flush)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자동적으로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함수가</a:t>
            </a:r>
          </a:p>
          <a:p>
            <a:pPr>
              <a:lnSpc>
                <a:spcPts val="22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생성한다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03200"/>
            <a:ext cx="74422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736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(exit)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7366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</a:p>
          <a:p>
            <a:pPr>
              <a:lnSpc>
                <a:spcPts val="25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종료상태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2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루틴을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_exit()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stream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fclose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flush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68300" algn="l"/>
                <a:tab pos="7366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_exit</a:t>
            </a:r>
          </a:p>
          <a:p>
            <a:pPr>
              <a:lnSpc>
                <a:spcPts val="25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종료상태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2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종료상태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필요성이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.(wait())</a:t>
            </a:r>
          </a:p>
          <a:p>
            <a:pPr>
              <a:lnSpc>
                <a:spcPts val="22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8byte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.(0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~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255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368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성공적으로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81430" y="1049782"/>
            <a:ext cx="5432044" cy="5275071"/>
          </a:xfrm>
          <a:custGeom>
            <a:avLst/>
            <a:gdLst>
              <a:gd name="connsiteX0" fmla="*/ 6350 w 5432044"/>
              <a:gd name="connsiteY0" fmla="*/ 5268721 h 5275071"/>
              <a:gd name="connsiteX1" fmla="*/ 5425693 w 5432044"/>
              <a:gd name="connsiteY1" fmla="*/ 5268721 h 5275071"/>
              <a:gd name="connsiteX2" fmla="*/ 5425693 w 5432044"/>
              <a:gd name="connsiteY2" fmla="*/ 6350 h 5275071"/>
              <a:gd name="connsiteX3" fmla="*/ 6350 w 5432044"/>
              <a:gd name="connsiteY3" fmla="*/ 6350 h 5275071"/>
              <a:gd name="connsiteX4" fmla="*/ 6350 w 5432044"/>
              <a:gd name="connsiteY4" fmla="*/ 5268721 h 5275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2044" h="5275071">
                <a:moveTo>
                  <a:pt x="6350" y="5268721"/>
                </a:moveTo>
                <a:lnTo>
                  <a:pt x="5425693" y="5268721"/>
                </a:lnTo>
                <a:lnTo>
                  <a:pt x="5425693" y="6350"/>
                </a:lnTo>
                <a:lnTo>
                  <a:pt x="6350" y="6350"/>
                </a:lnTo>
                <a:lnTo>
                  <a:pt x="6350" y="52687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14800" y="3098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0" y="3429000"/>
            <a:ext cx="42672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i&lt;3;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printf("\t\tchild\n");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exit(3);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printf("parent\n");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6019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8600" y="165100"/>
            <a:ext cx="36195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fork_4.c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main(){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6985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200900" y="215900"/>
            <a:ext cx="31369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41300" algn="l"/>
                <a:tab pos="736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241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자식이</a:t>
            </a:r>
          </a:p>
          <a:p>
            <a:pPr>
              <a:lnSpc>
                <a:spcPts val="2100"/>
              </a:lnSpc>
              <a:tabLst>
                <a:tab pos="241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동시에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목적으로</a:t>
            </a:r>
          </a:p>
          <a:p>
            <a:pPr>
              <a:lnSpc>
                <a:spcPts val="2100"/>
              </a:lnSpc>
              <a:tabLst>
                <a:tab pos="241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413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병행성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42200" y="3429000"/>
            <a:ext cx="19812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코드는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2740F-FCF2-2776-5465-266E3BE904F7}"/>
              </a:ext>
            </a:extLst>
          </p:cNvPr>
          <p:cNvSpPr txBox="1"/>
          <p:nvPr/>
        </p:nvSpPr>
        <p:spPr>
          <a:xfrm>
            <a:off x="7718044" y="4736737"/>
            <a:ext cx="24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defunct, </a:t>
            </a:r>
            <a:r>
              <a:rPr lang="ko-KR" altLang="en-US" dirty="0"/>
              <a:t>좀비 프로세스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44873" y="2843022"/>
            <a:ext cx="2467355" cy="1284732"/>
          </a:xfrm>
          <a:custGeom>
            <a:avLst/>
            <a:gdLst>
              <a:gd name="connsiteX0" fmla="*/ 0 w 2467355"/>
              <a:gd name="connsiteY0" fmla="*/ 1284731 h 1284732"/>
              <a:gd name="connsiteX1" fmla="*/ 2467355 w 2467355"/>
              <a:gd name="connsiteY1" fmla="*/ 1284731 h 1284732"/>
              <a:gd name="connsiteX2" fmla="*/ 2467355 w 2467355"/>
              <a:gd name="connsiteY2" fmla="*/ 0 h 1284732"/>
              <a:gd name="connsiteX3" fmla="*/ 0 w 2467355"/>
              <a:gd name="connsiteY3" fmla="*/ 0 h 1284732"/>
              <a:gd name="connsiteX4" fmla="*/ 0 w 2467355"/>
              <a:gd name="connsiteY4" fmla="*/ 1284731 h 1284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7355" h="1284732">
                <a:moveTo>
                  <a:pt x="0" y="1284731"/>
                </a:moveTo>
                <a:lnTo>
                  <a:pt x="2467355" y="1284731"/>
                </a:lnTo>
                <a:lnTo>
                  <a:pt x="2467355" y="0"/>
                </a:lnTo>
                <a:lnTo>
                  <a:pt x="0" y="0"/>
                </a:lnTo>
                <a:lnTo>
                  <a:pt x="0" y="128473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931920" y="2830067"/>
            <a:ext cx="2493263" cy="1310640"/>
          </a:xfrm>
          <a:custGeom>
            <a:avLst/>
            <a:gdLst>
              <a:gd name="connsiteX0" fmla="*/ 12953 w 2493263"/>
              <a:gd name="connsiteY0" fmla="*/ 1297685 h 1310640"/>
              <a:gd name="connsiteX1" fmla="*/ 2480309 w 2493263"/>
              <a:gd name="connsiteY1" fmla="*/ 1297685 h 1310640"/>
              <a:gd name="connsiteX2" fmla="*/ 2480309 w 2493263"/>
              <a:gd name="connsiteY2" fmla="*/ 12954 h 1310640"/>
              <a:gd name="connsiteX3" fmla="*/ 12953 w 2493263"/>
              <a:gd name="connsiteY3" fmla="*/ 12954 h 1310640"/>
              <a:gd name="connsiteX4" fmla="*/ 12953 w 2493263"/>
              <a:gd name="connsiteY4" fmla="*/ 1297685 h 1310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3263" h="1310640">
                <a:moveTo>
                  <a:pt x="12953" y="1297685"/>
                </a:moveTo>
                <a:lnTo>
                  <a:pt x="2480309" y="1297685"/>
                </a:lnTo>
                <a:lnTo>
                  <a:pt x="2480309" y="12954"/>
                </a:lnTo>
                <a:lnTo>
                  <a:pt x="12953" y="12954"/>
                </a:lnTo>
                <a:lnTo>
                  <a:pt x="12953" y="1297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44873" y="4981194"/>
            <a:ext cx="2467355" cy="1283208"/>
          </a:xfrm>
          <a:custGeom>
            <a:avLst/>
            <a:gdLst>
              <a:gd name="connsiteX0" fmla="*/ 0 w 2467355"/>
              <a:gd name="connsiteY0" fmla="*/ 1283208 h 1283208"/>
              <a:gd name="connsiteX1" fmla="*/ 2467355 w 2467355"/>
              <a:gd name="connsiteY1" fmla="*/ 1283208 h 1283208"/>
              <a:gd name="connsiteX2" fmla="*/ 2467355 w 2467355"/>
              <a:gd name="connsiteY2" fmla="*/ 0 h 1283208"/>
              <a:gd name="connsiteX3" fmla="*/ 0 w 2467355"/>
              <a:gd name="connsiteY3" fmla="*/ 0 h 1283208"/>
              <a:gd name="connsiteX4" fmla="*/ 0 w 2467355"/>
              <a:gd name="connsiteY4" fmla="*/ 1283208 h 1283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7355" h="1283208">
                <a:moveTo>
                  <a:pt x="0" y="1283208"/>
                </a:moveTo>
                <a:lnTo>
                  <a:pt x="2467355" y="1283208"/>
                </a:lnTo>
                <a:lnTo>
                  <a:pt x="2467355" y="0"/>
                </a:lnTo>
                <a:lnTo>
                  <a:pt x="0" y="0"/>
                </a:lnTo>
                <a:lnTo>
                  <a:pt x="0" y="12832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31920" y="4968240"/>
            <a:ext cx="2493263" cy="1309116"/>
          </a:xfrm>
          <a:custGeom>
            <a:avLst/>
            <a:gdLst>
              <a:gd name="connsiteX0" fmla="*/ 12953 w 2493263"/>
              <a:gd name="connsiteY0" fmla="*/ 1296161 h 1309116"/>
              <a:gd name="connsiteX1" fmla="*/ 2480309 w 2493263"/>
              <a:gd name="connsiteY1" fmla="*/ 1296161 h 1309116"/>
              <a:gd name="connsiteX2" fmla="*/ 2480309 w 2493263"/>
              <a:gd name="connsiteY2" fmla="*/ 12953 h 1309116"/>
              <a:gd name="connsiteX3" fmla="*/ 12953 w 2493263"/>
              <a:gd name="connsiteY3" fmla="*/ 12953 h 1309116"/>
              <a:gd name="connsiteX4" fmla="*/ 12953 w 2493263"/>
              <a:gd name="connsiteY4" fmla="*/ 1296161 h 1309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3263" h="1309116">
                <a:moveTo>
                  <a:pt x="12953" y="1296161"/>
                </a:moveTo>
                <a:lnTo>
                  <a:pt x="2480309" y="1296161"/>
                </a:lnTo>
                <a:lnTo>
                  <a:pt x="2480309" y="12953"/>
                </a:lnTo>
                <a:lnTo>
                  <a:pt x="12953" y="12953"/>
                </a:lnTo>
                <a:lnTo>
                  <a:pt x="12953" y="12961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564628" y="2753232"/>
            <a:ext cx="64134" cy="42799"/>
          </a:xfrm>
          <a:custGeom>
            <a:avLst/>
            <a:gdLst>
              <a:gd name="connsiteX0" fmla="*/ 64134 w 64134"/>
              <a:gd name="connsiteY0" fmla="*/ 0 h 42799"/>
              <a:gd name="connsiteX1" fmla="*/ 21335 w 64134"/>
              <a:gd name="connsiteY1" fmla="*/ 42799 h 42799"/>
              <a:gd name="connsiteX2" fmla="*/ 0 w 64134"/>
              <a:gd name="connsiteY2" fmla="*/ 21336 h 42799"/>
              <a:gd name="connsiteX3" fmla="*/ 21335 w 64134"/>
              <a:gd name="connsiteY3" fmla="*/ 0 h 42799"/>
              <a:gd name="connsiteX4" fmla="*/ 64134 w 64134"/>
              <a:gd name="connsiteY4" fmla="*/ 0 h 42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134" h="42799">
                <a:moveTo>
                  <a:pt x="64134" y="0"/>
                </a:moveTo>
                <a:cubicBezTo>
                  <a:pt x="64134" y="23622"/>
                  <a:pt x="44957" y="42799"/>
                  <a:pt x="21335" y="42799"/>
                </a:cubicBezTo>
                <a:cubicBezTo>
                  <a:pt x="9525" y="42799"/>
                  <a:pt x="0" y="33147"/>
                  <a:pt x="0" y="21336"/>
                </a:cubicBezTo>
                <a:cubicBezTo>
                  <a:pt x="0" y="9525"/>
                  <a:pt x="9525" y="0"/>
                  <a:pt x="21335" y="0"/>
                </a:cubicBezTo>
                <a:lnTo>
                  <a:pt x="64134" y="0"/>
                </a:lnTo>
              </a:path>
            </a:pathLst>
          </a:custGeom>
          <a:solidFill>
            <a:srgbClr val="CDC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457693" y="3399028"/>
            <a:ext cx="85471" cy="85597"/>
          </a:xfrm>
          <a:custGeom>
            <a:avLst/>
            <a:gdLst>
              <a:gd name="connsiteX0" fmla="*/ 85471 w 85471"/>
              <a:gd name="connsiteY0" fmla="*/ 42798 h 85597"/>
              <a:gd name="connsiteX1" fmla="*/ 42799 w 85471"/>
              <a:gd name="connsiteY1" fmla="*/ 85597 h 85597"/>
              <a:gd name="connsiteX2" fmla="*/ 0 w 85471"/>
              <a:gd name="connsiteY2" fmla="*/ 42798 h 85597"/>
              <a:gd name="connsiteX3" fmla="*/ 42799 w 85471"/>
              <a:gd name="connsiteY3" fmla="*/ 0 h 85597"/>
              <a:gd name="connsiteX4" fmla="*/ 64135 w 85471"/>
              <a:gd name="connsiteY4" fmla="*/ 21462 h 85597"/>
              <a:gd name="connsiteX5" fmla="*/ 42799 w 85471"/>
              <a:gd name="connsiteY5" fmla="*/ 42798 h 85597"/>
              <a:gd name="connsiteX6" fmla="*/ 85471 w 85471"/>
              <a:gd name="connsiteY6" fmla="*/ 42798 h 85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5471" h="85597">
                <a:moveTo>
                  <a:pt x="85471" y="42798"/>
                </a:moveTo>
                <a:cubicBezTo>
                  <a:pt x="85471" y="66420"/>
                  <a:pt x="66421" y="85597"/>
                  <a:pt x="42799" y="85597"/>
                </a:cubicBezTo>
                <a:cubicBezTo>
                  <a:pt x="19177" y="85597"/>
                  <a:pt x="0" y="66420"/>
                  <a:pt x="0" y="42798"/>
                </a:cubicBezTo>
                <a:cubicBezTo>
                  <a:pt x="0" y="19176"/>
                  <a:pt x="19177" y="0"/>
                  <a:pt x="42799" y="0"/>
                </a:cubicBezTo>
                <a:cubicBezTo>
                  <a:pt x="54610" y="0"/>
                  <a:pt x="64135" y="9651"/>
                  <a:pt x="64135" y="21462"/>
                </a:cubicBezTo>
                <a:cubicBezTo>
                  <a:pt x="64135" y="33273"/>
                  <a:pt x="54610" y="42798"/>
                  <a:pt x="42799" y="42798"/>
                </a:cubicBezTo>
                <a:lnTo>
                  <a:pt x="85471" y="42798"/>
                </a:lnTo>
              </a:path>
            </a:pathLst>
          </a:custGeom>
          <a:solidFill>
            <a:srgbClr val="CDC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444739" y="2697479"/>
            <a:ext cx="710184" cy="800100"/>
          </a:xfrm>
          <a:custGeom>
            <a:avLst/>
            <a:gdLst>
              <a:gd name="connsiteX0" fmla="*/ 98425 w 710184"/>
              <a:gd name="connsiteY0" fmla="*/ 701548 h 800100"/>
              <a:gd name="connsiteX1" fmla="*/ 98425 w 710184"/>
              <a:gd name="connsiteY1" fmla="*/ 55752 h 800100"/>
              <a:gd name="connsiteX2" fmla="*/ 141224 w 710184"/>
              <a:gd name="connsiteY2" fmla="*/ 12954 h 800100"/>
              <a:gd name="connsiteX3" fmla="*/ 654431 w 710184"/>
              <a:gd name="connsiteY3" fmla="*/ 12954 h 800100"/>
              <a:gd name="connsiteX4" fmla="*/ 697230 w 710184"/>
              <a:gd name="connsiteY4" fmla="*/ 55752 h 800100"/>
              <a:gd name="connsiteX5" fmla="*/ 654431 w 710184"/>
              <a:gd name="connsiteY5" fmla="*/ 98552 h 800100"/>
              <a:gd name="connsiteX6" fmla="*/ 611632 w 710184"/>
              <a:gd name="connsiteY6" fmla="*/ 98425 h 800100"/>
              <a:gd name="connsiteX7" fmla="*/ 611632 w 710184"/>
              <a:gd name="connsiteY7" fmla="*/ 744347 h 800100"/>
              <a:gd name="connsiteX8" fmla="*/ 568960 w 710184"/>
              <a:gd name="connsiteY8" fmla="*/ 787146 h 800100"/>
              <a:gd name="connsiteX9" fmla="*/ 55753 w 710184"/>
              <a:gd name="connsiteY9" fmla="*/ 787146 h 800100"/>
              <a:gd name="connsiteX10" fmla="*/ 12954 w 710184"/>
              <a:gd name="connsiteY10" fmla="*/ 744347 h 800100"/>
              <a:gd name="connsiteX11" fmla="*/ 55753 w 710184"/>
              <a:gd name="connsiteY11" fmla="*/ 701548 h 800100"/>
              <a:gd name="connsiteX12" fmla="*/ 98425 w 710184"/>
              <a:gd name="connsiteY12" fmla="*/ 701548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10184" h="800100">
                <a:moveTo>
                  <a:pt x="98425" y="701548"/>
                </a:moveTo>
                <a:lnTo>
                  <a:pt x="98425" y="55752"/>
                </a:lnTo>
                <a:cubicBezTo>
                  <a:pt x="98425" y="32130"/>
                  <a:pt x="117602" y="12954"/>
                  <a:pt x="141224" y="12954"/>
                </a:cubicBezTo>
                <a:lnTo>
                  <a:pt x="654431" y="12954"/>
                </a:lnTo>
                <a:cubicBezTo>
                  <a:pt x="678053" y="12954"/>
                  <a:pt x="697230" y="32130"/>
                  <a:pt x="697230" y="55752"/>
                </a:cubicBezTo>
                <a:cubicBezTo>
                  <a:pt x="697230" y="79375"/>
                  <a:pt x="678053" y="98552"/>
                  <a:pt x="654431" y="98552"/>
                </a:cubicBezTo>
                <a:lnTo>
                  <a:pt x="611632" y="98425"/>
                </a:lnTo>
                <a:lnTo>
                  <a:pt x="611632" y="744347"/>
                </a:lnTo>
                <a:cubicBezTo>
                  <a:pt x="611632" y="767969"/>
                  <a:pt x="592582" y="787146"/>
                  <a:pt x="568960" y="787146"/>
                </a:cubicBezTo>
                <a:lnTo>
                  <a:pt x="55753" y="787146"/>
                </a:lnTo>
                <a:cubicBezTo>
                  <a:pt x="32131" y="787146"/>
                  <a:pt x="12954" y="767969"/>
                  <a:pt x="12954" y="744347"/>
                </a:cubicBezTo>
                <a:cubicBezTo>
                  <a:pt x="12954" y="720725"/>
                  <a:pt x="32131" y="701548"/>
                  <a:pt x="55753" y="701548"/>
                </a:cubicBezTo>
                <a:lnTo>
                  <a:pt x="98425" y="7015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51673" y="2697479"/>
            <a:ext cx="90042" cy="111506"/>
          </a:xfrm>
          <a:custGeom>
            <a:avLst/>
            <a:gdLst>
              <a:gd name="connsiteX0" fmla="*/ 34290 w 90042"/>
              <a:gd name="connsiteY0" fmla="*/ 12954 h 111506"/>
              <a:gd name="connsiteX1" fmla="*/ 77089 w 90042"/>
              <a:gd name="connsiteY1" fmla="*/ 55752 h 111506"/>
              <a:gd name="connsiteX2" fmla="*/ 34290 w 90042"/>
              <a:gd name="connsiteY2" fmla="*/ 98552 h 111506"/>
              <a:gd name="connsiteX3" fmla="*/ 12954 w 90042"/>
              <a:gd name="connsiteY3" fmla="*/ 77089 h 111506"/>
              <a:gd name="connsiteX4" fmla="*/ 34290 w 90042"/>
              <a:gd name="connsiteY4" fmla="*/ 55752 h 111506"/>
              <a:gd name="connsiteX5" fmla="*/ 77089 w 90042"/>
              <a:gd name="connsiteY5" fmla="*/ 55752 h 111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0042" h="111506">
                <a:moveTo>
                  <a:pt x="34290" y="12954"/>
                </a:moveTo>
                <a:cubicBezTo>
                  <a:pt x="57911" y="12954"/>
                  <a:pt x="77089" y="32130"/>
                  <a:pt x="77089" y="55752"/>
                </a:cubicBezTo>
                <a:cubicBezTo>
                  <a:pt x="77089" y="79375"/>
                  <a:pt x="57911" y="98552"/>
                  <a:pt x="34290" y="98552"/>
                </a:cubicBezTo>
                <a:cubicBezTo>
                  <a:pt x="22479" y="98552"/>
                  <a:pt x="12954" y="88900"/>
                  <a:pt x="12954" y="77089"/>
                </a:cubicBezTo>
                <a:cubicBezTo>
                  <a:pt x="12954" y="65277"/>
                  <a:pt x="22479" y="55752"/>
                  <a:pt x="34290" y="55752"/>
                </a:cubicBezTo>
                <a:lnTo>
                  <a:pt x="77089" y="55752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573009" y="2782950"/>
            <a:ext cx="496316" cy="51815"/>
          </a:xfrm>
          <a:custGeom>
            <a:avLst/>
            <a:gdLst>
              <a:gd name="connsiteX0" fmla="*/ 483361 w 496316"/>
              <a:gd name="connsiteY0" fmla="*/ 12954 h 51815"/>
              <a:gd name="connsiteX1" fmla="*/ 12954 w 496316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6316" h="51815">
                <a:moveTo>
                  <a:pt x="483361" y="12954"/>
                </a:moveTo>
                <a:lnTo>
                  <a:pt x="12954" y="12954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487539" y="3386074"/>
            <a:ext cx="68579" cy="68706"/>
          </a:xfrm>
          <a:custGeom>
            <a:avLst/>
            <a:gdLst>
              <a:gd name="connsiteX0" fmla="*/ 12954 w 68579"/>
              <a:gd name="connsiteY0" fmla="*/ 12953 h 68706"/>
              <a:gd name="connsiteX1" fmla="*/ 34290 w 68579"/>
              <a:gd name="connsiteY1" fmla="*/ 34416 h 68706"/>
              <a:gd name="connsiteX2" fmla="*/ 12954 w 68579"/>
              <a:gd name="connsiteY2" fmla="*/ 55752 h 68706"/>
              <a:gd name="connsiteX3" fmla="*/ 55626 w 68579"/>
              <a:gd name="connsiteY3" fmla="*/ 55752 h 68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79" h="68706">
                <a:moveTo>
                  <a:pt x="12954" y="12953"/>
                </a:moveTo>
                <a:cubicBezTo>
                  <a:pt x="24765" y="12953"/>
                  <a:pt x="34290" y="22605"/>
                  <a:pt x="34290" y="34416"/>
                </a:cubicBezTo>
                <a:cubicBezTo>
                  <a:pt x="34290" y="46227"/>
                  <a:pt x="24765" y="55752"/>
                  <a:pt x="12954" y="55752"/>
                </a:cubicBezTo>
                <a:lnTo>
                  <a:pt x="55626" y="55752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487539" y="3386074"/>
            <a:ext cx="68706" cy="111505"/>
          </a:xfrm>
          <a:custGeom>
            <a:avLst/>
            <a:gdLst>
              <a:gd name="connsiteX0" fmla="*/ 12954 w 68706"/>
              <a:gd name="connsiteY0" fmla="*/ 98551 h 111505"/>
              <a:gd name="connsiteX1" fmla="*/ 55753 w 68706"/>
              <a:gd name="connsiteY1" fmla="*/ 55752 h 111505"/>
              <a:gd name="connsiteX2" fmla="*/ 55626 w 68706"/>
              <a:gd name="connsiteY2" fmla="*/ 12953 h 111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8706" h="111505">
                <a:moveTo>
                  <a:pt x="12954" y="98551"/>
                </a:moveTo>
                <a:cubicBezTo>
                  <a:pt x="36576" y="98551"/>
                  <a:pt x="55753" y="79374"/>
                  <a:pt x="55753" y="55752"/>
                </a:cubicBezTo>
                <a:lnTo>
                  <a:pt x="55626" y="12953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3378200"/>
            <a:ext cx="571500" cy="2286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4114800"/>
            <a:ext cx="101600" cy="8763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4114800"/>
            <a:ext cx="101600" cy="8763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2692400"/>
            <a:ext cx="1752600" cy="81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45000" y="5537200"/>
            <a:ext cx="146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exit_code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188200" y="4775200"/>
            <a:ext cx="1892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TASK_RUNNING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EXIT_ZOMBIE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663700" y="4318000"/>
            <a:ext cx="1574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SIGCHLD=17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58800" y="939800"/>
            <a:ext cx="10009150" cy="24681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946900" algn="l"/>
                <a:tab pos="7848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제어권은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잃게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파괴되지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6946900" algn="l"/>
                <a:tab pos="7848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자신의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</a:p>
          <a:p>
            <a:pPr>
              <a:lnSpc>
                <a:spcPts val="2100"/>
              </a:lnSpc>
              <a:tabLst>
                <a:tab pos="6946900" algn="l"/>
                <a:tab pos="7848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파괴한다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946900" algn="l"/>
                <a:tab pos="78486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my_sig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6946900" algn="l"/>
                <a:tab pos="78486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</a:t>
            </a:r>
            <a:r>
              <a:rPr lang="en-US" altLang="zh-CN" sz="2279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(&amp;status)</a:t>
            </a:r>
            <a:endParaRPr lang="en-US" altLang="zh-CN" sz="2279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6416DE-D928-0504-6DC4-17FB611586CC}"/>
              </a:ext>
            </a:extLst>
          </p:cNvPr>
          <p:cNvCxnSpPr/>
          <p:nvPr/>
        </p:nvCxnSpPr>
        <p:spPr>
          <a:xfrm>
            <a:off x="8153400" y="5105400"/>
            <a:ext cx="0" cy="3048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2E377F-6A9F-E916-1069-E9A509C94EDD}"/>
              </a:ext>
            </a:extLst>
          </p:cNvPr>
          <p:cNvSpPr txBox="1"/>
          <p:nvPr/>
        </p:nvSpPr>
        <p:spPr>
          <a:xfrm>
            <a:off x="3961603" y="4354938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parent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F7769-F1B0-A1B8-1FEB-8C4DCED88FAD}"/>
              </a:ext>
            </a:extLst>
          </p:cNvPr>
          <p:cNvSpPr txBox="1"/>
          <p:nvPr/>
        </p:nvSpPr>
        <p:spPr>
          <a:xfrm>
            <a:off x="5817304" y="4370605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children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39D72C-2309-F054-35A9-D5F48697A42B}"/>
              </a:ext>
            </a:extLst>
          </p:cNvPr>
          <p:cNvSpPr txBox="1"/>
          <p:nvPr/>
        </p:nvSpPr>
        <p:spPr>
          <a:xfrm>
            <a:off x="8470900" y="3291312"/>
            <a:ext cx="229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children</a:t>
            </a:r>
            <a:r>
              <a:rPr lang="ko-KR" altLang="en-US" dirty="0"/>
              <a:t>의 </a:t>
            </a:r>
            <a:r>
              <a:rPr lang="en-US" altLang="ko-KR" dirty="0" err="1"/>
              <a:t>exit_code</a:t>
            </a:r>
            <a:r>
              <a:rPr lang="ko-KR" altLang="en-US" dirty="0"/>
              <a:t>를 읽고 몸체를 파괴시킴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71882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876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Orphaned,Zombie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876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(orphaned)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  <a:p>
            <a:pPr>
              <a:lnSpc>
                <a:spcPts val="22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종료하기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경우의</a:t>
            </a:r>
          </a:p>
          <a:p>
            <a:pPr>
              <a:lnSpc>
                <a:spcPts val="22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  <a:p>
            <a:pPr>
              <a:lnSpc>
                <a:spcPts val="2200"/>
              </a:lnSpc>
              <a:tabLst>
                <a:tab pos="3683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찾아서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‘init’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설정한다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68300" algn="l"/>
                <a:tab pos="8763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좀비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(zombie)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6900" y="30861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3048000"/>
            <a:ext cx="6121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종료했으나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‘wait’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끝나지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유지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지속적인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좀비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53997" y="1011682"/>
            <a:ext cx="5430520" cy="5275071"/>
          </a:xfrm>
          <a:custGeom>
            <a:avLst/>
            <a:gdLst>
              <a:gd name="connsiteX0" fmla="*/ 6350 w 5430520"/>
              <a:gd name="connsiteY0" fmla="*/ 5268721 h 5275071"/>
              <a:gd name="connsiteX1" fmla="*/ 5424170 w 5430520"/>
              <a:gd name="connsiteY1" fmla="*/ 5268721 h 5275071"/>
              <a:gd name="connsiteX2" fmla="*/ 5424170 w 5430520"/>
              <a:gd name="connsiteY2" fmla="*/ 6350 h 5275071"/>
              <a:gd name="connsiteX3" fmla="*/ 6350 w 5430520"/>
              <a:gd name="connsiteY3" fmla="*/ 6350 h 5275071"/>
              <a:gd name="connsiteX4" fmla="*/ 6350 w 5430520"/>
              <a:gd name="connsiteY4" fmla="*/ 5268721 h 5275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0520" h="5275071">
                <a:moveTo>
                  <a:pt x="6350" y="5268721"/>
                </a:moveTo>
                <a:lnTo>
                  <a:pt x="5424170" y="5268721"/>
                </a:lnTo>
                <a:lnTo>
                  <a:pt x="5424170" y="6350"/>
                </a:lnTo>
                <a:lnTo>
                  <a:pt x="6350" y="6350"/>
                </a:lnTo>
                <a:lnTo>
                  <a:pt x="6350" y="52687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89400" y="2819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35200" y="3149600"/>
            <a:ext cx="42926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i&lt;3;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printf("\t\tchild\n");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exit(3);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wait(0);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printf("parent\n");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5400" algn="l"/>
                <a:tab pos="939800" algn="l"/>
                <a:tab pos="185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200" y="59817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8600" y="152400"/>
            <a:ext cx="35814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fork_5.c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main(){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673100" algn="l"/>
                <a:tab pos="11176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0" y="203200"/>
            <a:ext cx="32131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54000" algn="l"/>
                <a:tab pos="825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254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</a:p>
          <a:p>
            <a:pPr>
              <a:lnSpc>
                <a:spcPts val="2100"/>
              </a:lnSpc>
              <a:tabLst>
                <a:tab pos="254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하므로</a:t>
            </a:r>
          </a:p>
          <a:p>
            <a:pPr>
              <a:lnSpc>
                <a:spcPts val="2100"/>
              </a:lnSpc>
              <a:tabLst>
                <a:tab pos="254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zombie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문제를</a:t>
            </a:r>
          </a:p>
          <a:p>
            <a:pPr>
              <a:lnSpc>
                <a:spcPts val="2100"/>
              </a:lnSpc>
              <a:tabLst>
                <a:tab pos="254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66000" y="3149600"/>
            <a:ext cx="2298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문제가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342E9-1A6D-2B60-9CA1-1E9305036218}"/>
              </a:ext>
            </a:extLst>
          </p:cNvPr>
          <p:cNvSpPr txBox="1"/>
          <p:nvPr/>
        </p:nvSpPr>
        <p:spPr>
          <a:xfrm>
            <a:off x="8039894" y="42672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병행성이 깨짐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0D9154-8AC0-C409-D5C3-04FCB84AD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2"/>
          <a:stretch/>
        </p:blipFill>
        <p:spPr>
          <a:xfrm>
            <a:off x="0" y="1340256"/>
            <a:ext cx="10097294" cy="41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909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81430" y="1253997"/>
            <a:ext cx="4598416" cy="4782820"/>
          </a:xfrm>
          <a:custGeom>
            <a:avLst/>
            <a:gdLst>
              <a:gd name="connsiteX0" fmla="*/ 6350 w 4598416"/>
              <a:gd name="connsiteY0" fmla="*/ 4776469 h 4782820"/>
              <a:gd name="connsiteX1" fmla="*/ 4592066 w 4598416"/>
              <a:gd name="connsiteY1" fmla="*/ 4776469 h 4782820"/>
              <a:gd name="connsiteX2" fmla="*/ 4592066 w 4598416"/>
              <a:gd name="connsiteY2" fmla="*/ 6350 h 4782820"/>
              <a:gd name="connsiteX3" fmla="*/ 6350 w 4598416"/>
              <a:gd name="connsiteY3" fmla="*/ 6350 h 4782820"/>
              <a:gd name="connsiteX4" fmla="*/ 6350 w 4598416"/>
              <a:gd name="connsiteY4" fmla="*/ 4776469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8416" h="4782820">
                <a:moveTo>
                  <a:pt x="6350" y="4776469"/>
                </a:moveTo>
                <a:lnTo>
                  <a:pt x="4592066" y="4776469"/>
                </a:lnTo>
                <a:lnTo>
                  <a:pt x="4592066" y="6350"/>
                </a:lnTo>
                <a:lnTo>
                  <a:pt x="6350" y="6350"/>
                </a:lnTo>
                <a:lnTo>
                  <a:pt x="6350" y="47764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0" y="3314700"/>
            <a:ext cx="3441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printf("my_sig(%d)\n",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wait(0);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086100"/>
            <a:ext cx="101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4305300"/>
            <a:ext cx="37973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SIGCHLD,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my_sig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74900" y="5499100"/>
            <a:ext cx="330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5740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8600" y="152400"/>
            <a:ext cx="38100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901700" algn="l"/>
                <a:tab pos="11430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fork_6.c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19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01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my_sig(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311900" y="203200"/>
            <a:ext cx="40259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41300" algn="l"/>
                <a:tab pos="162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수거하나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연산이므로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부모가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죽을때까지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멈추게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근본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병행성에</a:t>
            </a:r>
          </a:p>
          <a:p>
            <a:pPr>
              <a:lnSpc>
                <a:spcPts val="2100"/>
              </a:lnSpc>
              <a:tabLst>
                <a:tab pos="2413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553200" y="3200400"/>
            <a:ext cx="2984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553200" y="4038600"/>
            <a:ext cx="29845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처리는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언뜻보면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훌륭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553200" y="5664200"/>
            <a:ext cx="177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3459" y="3266185"/>
            <a:ext cx="822998" cy="22860"/>
          </a:xfrm>
          <a:custGeom>
            <a:avLst/>
            <a:gdLst>
              <a:gd name="connsiteX0" fmla="*/ 0 w 822998"/>
              <a:gd name="connsiteY0" fmla="*/ 0 h 22860"/>
              <a:gd name="connsiteX1" fmla="*/ 411518 w 822998"/>
              <a:gd name="connsiteY1" fmla="*/ 0 h 22860"/>
              <a:gd name="connsiteX2" fmla="*/ 822998 w 822998"/>
              <a:gd name="connsiteY2" fmla="*/ 0 h 22860"/>
              <a:gd name="connsiteX3" fmla="*/ 822998 w 822998"/>
              <a:gd name="connsiteY3" fmla="*/ 22860 h 22860"/>
              <a:gd name="connsiteX4" fmla="*/ 411518 w 822998"/>
              <a:gd name="connsiteY4" fmla="*/ 22860 h 22860"/>
              <a:gd name="connsiteX5" fmla="*/ 0 w 822998"/>
              <a:gd name="connsiteY5" fmla="*/ 22860 h 22860"/>
              <a:gd name="connsiteX6" fmla="*/ 0 w 822998"/>
              <a:gd name="connsiteY6" fmla="*/ 0 h 22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2998" h="22860">
                <a:moveTo>
                  <a:pt x="0" y="0"/>
                </a:moveTo>
                <a:lnTo>
                  <a:pt x="411518" y="0"/>
                </a:lnTo>
                <a:lnTo>
                  <a:pt x="822998" y="0"/>
                </a:lnTo>
                <a:lnTo>
                  <a:pt x="822998" y="22860"/>
                </a:lnTo>
                <a:lnTo>
                  <a:pt x="411518" y="22860"/>
                </a:lnTo>
                <a:lnTo>
                  <a:pt x="0" y="2286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60777" y="3266185"/>
            <a:ext cx="550164" cy="22860"/>
          </a:xfrm>
          <a:custGeom>
            <a:avLst/>
            <a:gdLst>
              <a:gd name="connsiteX0" fmla="*/ 0 w 550164"/>
              <a:gd name="connsiteY0" fmla="*/ 11430 h 22860"/>
              <a:gd name="connsiteX1" fmla="*/ 550164 w 550164"/>
              <a:gd name="connsiteY1" fmla="*/ 11430 h 22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0164" h="22860">
                <a:moveTo>
                  <a:pt x="0" y="11430"/>
                </a:moveTo>
                <a:lnTo>
                  <a:pt x="550164" y="1143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63459" y="5123179"/>
            <a:ext cx="822998" cy="22860"/>
          </a:xfrm>
          <a:custGeom>
            <a:avLst/>
            <a:gdLst>
              <a:gd name="connsiteX0" fmla="*/ 0 w 822998"/>
              <a:gd name="connsiteY0" fmla="*/ 0 h 22860"/>
              <a:gd name="connsiteX1" fmla="*/ 411518 w 822998"/>
              <a:gd name="connsiteY1" fmla="*/ 0 h 22860"/>
              <a:gd name="connsiteX2" fmla="*/ 822998 w 822998"/>
              <a:gd name="connsiteY2" fmla="*/ 0 h 22860"/>
              <a:gd name="connsiteX3" fmla="*/ 822998 w 822998"/>
              <a:gd name="connsiteY3" fmla="*/ 22860 h 22860"/>
              <a:gd name="connsiteX4" fmla="*/ 411518 w 822998"/>
              <a:gd name="connsiteY4" fmla="*/ 22860 h 22860"/>
              <a:gd name="connsiteX5" fmla="*/ 0 w 822998"/>
              <a:gd name="connsiteY5" fmla="*/ 22860 h 22860"/>
              <a:gd name="connsiteX6" fmla="*/ 0 w 822998"/>
              <a:gd name="connsiteY6" fmla="*/ 0 h 22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2998" h="22860">
                <a:moveTo>
                  <a:pt x="0" y="0"/>
                </a:moveTo>
                <a:lnTo>
                  <a:pt x="411518" y="0"/>
                </a:lnTo>
                <a:lnTo>
                  <a:pt x="822998" y="0"/>
                </a:lnTo>
                <a:lnTo>
                  <a:pt x="822998" y="22860"/>
                </a:lnTo>
                <a:lnTo>
                  <a:pt x="411518" y="22860"/>
                </a:lnTo>
                <a:lnTo>
                  <a:pt x="0" y="2286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55136" y="2980944"/>
            <a:ext cx="601979" cy="240791"/>
          </a:xfrm>
          <a:custGeom>
            <a:avLst/>
            <a:gdLst>
              <a:gd name="connsiteX0" fmla="*/ 12953 w 601979"/>
              <a:gd name="connsiteY0" fmla="*/ 66675 h 240791"/>
              <a:gd name="connsiteX1" fmla="*/ 481583 w 601979"/>
              <a:gd name="connsiteY1" fmla="*/ 66675 h 240791"/>
              <a:gd name="connsiteX2" fmla="*/ 481583 w 601979"/>
              <a:gd name="connsiteY2" fmla="*/ 12954 h 240791"/>
              <a:gd name="connsiteX3" fmla="*/ 589025 w 601979"/>
              <a:gd name="connsiteY3" fmla="*/ 120395 h 240791"/>
              <a:gd name="connsiteX4" fmla="*/ 481583 w 601979"/>
              <a:gd name="connsiteY4" fmla="*/ 227838 h 240791"/>
              <a:gd name="connsiteX5" fmla="*/ 481583 w 601979"/>
              <a:gd name="connsiteY5" fmla="*/ 174116 h 240791"/>
              <a:gd name="connsiteX6" fmla="*/ 12953 w 601979"/>
              <a:gd name="connsiteY6" fmla="*/ 174116 h 240791"/>
              <a:gd name="connsiteX7" fmla="*/ 12953 w 601979"/>
              <a:gd name="connsiteY7" fmla="*/ 66675 h 240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1979" h="240791">
                <a:moveTo>
                  <a:pt x="12953" y="66675"/>
                </a:moveTo>
                <a:lnTo>
                  <a:pt x="481583" y="66675"/>
                </a:lnTo>
                <a:lnTo>
                  <a:pt x="481583" y="12954"/>
                </a:lnTo>
                <a:lnTo>
                  <a:pt x="589025" y="120395"/>
                </a:lnTo>
                <a:lnTo>
                  <a:pt x="481583" y="227838"/>
                </a:lnTo>
                <a:lnTo>
                  <a:pt x="481583" y="174116"/>
                </a:lnTo>
                <a:lnTo>
                  <a:pt x="12953" y="174116"/>
                </a:lnTo>
                <a:lnTo>
                  <a:pt x="12953" y="66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755136" y="4831080"/>
            <a:ext cx="601979" cy="242316"/>
          </a:xfrm>
          <a:custGeom>
            <a:avLst/>
            <a:gdLst>
              <a:gd name="connsiteX0" fmla="*/ 12953 w 601979"/>
              <a:gd name="connsiteY0" fmla="*/ 67055 h 242316"/>
              <a:gd name="connsiteX1" fmla="*/ 480821 w 601979"/>
              <a:gd name="connsiteY1" fmla="*/ 67055 h 242316"/>
              <a:gd name="connsiteX2" fmla="*/ 480821 w 601979"/>
              <a:gd name="connsiteY2" fmla="*/ 12953 h 242316"/>
              <a:gd name="connsiteX3" fmla="*/ 589025 w 601979"/>
              <a:gd name="connsiteY3" fmla="*/ 121157 h 242316"/>
              <a:gd name="connsiteX4" fmla="*/ 480821 w 601979"/>
              <a:gd name="connsiteY4" fmla="*/ 229361 h 242316"/>
              <a:gd name="connsiteX5" fmla="*/ 480821 w 601979"/>
              <a:gd name="connsiteY5" fmla="*/ 175259 h 242316"/>
              <a:gd name="connsiteX6" fmla="*/ 12953 w 601979"/>
              <a:gd name="connsiteY6" fmla="*/ 175259 h 242316"/>
              <a:gd name="connsiteX7" fmla="*/ 12953 w 601979"/>
              <a:gd name="connsiteY7" fmla="*/ 67055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1979" h="242316">
                <a:moveTo>
                  <a:pt x="12953" y="67055"/>
                </a:moveTo>
                <a:lnTo>
                  <a:pt x="480821" y="67055"/>
                </a:lnTo>
                <a:lnTo>
                  <a:pt x="480821" y="12953"/>
                </a:lnTo>
                <a:lnTo>
                  <a:pt x="589025" y="121157"/>
                </a:lnTo>
                <a:lnTo>
                  <a:pt x="480821" y="229361"/>
                </a:lnTo>
                <a:lnTo>
                  <a:pt x="480821" y="175259"/>
                </a:lnTo>
                <a:lnTo>
                  <a:pt x="12953" y="175259"/>
                </a:lnTo>
                <a:lnTo>
                  <a:pt x="12953" y="67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3403600"/>
            <a:ext cx="317500" cy="508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900" y="4241800"/>
            <a:ext cx="317500" cy="393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8700" y="3403600"/>
            <a:ext cx="228600" cy="5461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8700" y="4203700"/>
            <a:ext cx="419100" cy="584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9200" y="2984500"/>
            <a:ext cx="596900" cy="228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59200" y="4838700"/>
            <a:ext cx="596900" cy="22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883529" cy="350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onsolas" panose="020B0609020204030204" pitchFamily="49" charset="0"/>
                <a:cs typeface="맑은 고딕" pitchFamily="18" charset="0"/>
              </a:rPr>
              <a:t>(-l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6700" y="698500"/>
            <a:ext cx="98171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(static)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‘lib’와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‘.a’를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cs typeface="맑은 고딕" pitchFamily="18" charset="0"/>
              </a:rPr>
              <a:t>–l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써줌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</a:t>
            </a:r>
            <a:r>
              <a:rPr lang="en-US" altLang="zh-CN" sz="1800" dirty="0" err="1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cs typeface="맑은 고딕" pitchFamily="18" charset="0"/>
              </a:rPr>
              <a:t>l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cs typeface="맑은 고딕" pitchFamily="18" charset="0"/>
              </a:rPr>
              <a:t>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이라고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줌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54100" y="2921000"/>
            <a:ext cx="19177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838200" algn="l"/>
              </a:tabLst>
            </a:pP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lib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838200" algn="l"/>
              </a:tabLst>
            </a:pP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lib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rt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u="sng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.a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876800" y="2921000"/>
            <a:ext cx="32893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/>
            </a:pP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rt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2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37946" y="1531366"/>
            <a:ext cx="4125976" cy="3060700"/>
          </a:xfrm>
          <a:custGeom>
            <a:avLst/>
            <a:gdLst>
              <a:gd name="connsiteX0" fmla="*/ 6350 w 4125976"/>
              <a:gd name="connsiteY0" fmla="*/ 3054349 h 3060700"/>
              <a:gd name="connsiteX1" fmla="*/ 4119625 w 4125976"/>
              <a:gd name="connsiteY1" fmla="*/ 3054349 h 3060700"/>
              <a:gd name="connsiteX2" fmla="*/ 4119625 w 4125976"/>
              <a:gd name="connsiteY2" fmla="*/ 6350 h 3060700"/>
              <a:gd name="connsiteX3" fmla="*/ 6350 w 4125976"/>
              <a:gd name="connsiteY3" fmla="*/ 6350 h 3060700"/>
              <a:gd name="connsiteX4" fmla="*/ 6350 w 4125976"/>
              <a:gd name="connsiteY4" fmla="*/ 3054349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5976" h="3060700">
                <a:moveTo>
                  <a:pt x="6350" y="3054349"/>
                </a:moveTo>
                <a:lnTo>
                  <a:pt x="4119625" y="3054349"/>
                </a:lnTo>
                <a:lnTo>
                  <a:pt x="4119625" y="6350"/>
                </a:lnTo>
                <a:lnTo>
                  <a:pt x="6350" y="6350"/>
                </a:lnTo>
                <a:lnTo>
                  <a:pt x="6350" y="30543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16100" y="3581400"/>
            <a:ext cx="889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exit(3);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4064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7100" y="43053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8600" y="165100"/>
            <a:ext cx="44831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fork_6.c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j=0;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j&lt;10;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i&lt;3;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609600" algn="l"/>
                <a:tab pos="698500" algn="l"/>
                <a:tab pos="1143000" algn="l"/>
                <a:tab pos="1587500" algn="l"/>
                <a:tab pos="20320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printf("\t\tchild\n");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80100" y="215900"/>
            <a:ext cx="44577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</a:t>
            </a:r>
          </a:p>
          <a:p>
            <a:pPr>
              <a:lnSpc>
                <a:spcPts val="21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여러개가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동시에</a:t>
            </a:r>
          </a:p>
          <a:p>
            <a:pPr>
              <a:lnSpc>
                <a:spcPts val="21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핸들러가</a:t>
            </a:r>
          </a:p>
          <a:p>
            <a:pPr>
              <a:lnSpc>
                <a:spcPts val="21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개수만큼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않을</a:t>
            </a:r>
          </a:p>
          <a:p>
            <a:pPr>
              <a:lnSpc>
                <a:spcPts val="21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그러면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일부는</a:t>
            </a:r>
          </a:p>
          <a:p>
            <a:pPr>
              <a:lnSpc>
                <a:spcPts val="2100"/>
              </a:lnSpc>
              <a:tabLst>
                <a:tab pos="165100" algn="l"/>
                <a:tab pos="2413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여전히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zombie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121400" y="3632200"/>
            <a:ext cx="3492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늘려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가며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현상에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발생하는지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알아보자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21400" y="4457700"/>
            <a:ext cx="351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그런면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어떻게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해결해야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D5D6A-8A0F-88B5-17C0-744F19D8899E}"/>
              </a:ext>
            </a:extLst>
          </p:cNvPr>
          <p:cNvSpPr txBox="1"/>
          <p:nvPr/>
        </p:nvSpPr>
        <p:spPr>
          <a:xfrm>
            <a:off x="3654951" y="1835150"/>
            <a:ext cx="2434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핸들러</a:t>
            </a:r>
            <a:r>
              <a:rPr lang="ko-KR" altLang="en-US" b="1" dirty="0">
                <a:solidFill>
                  <a:srgbClr val="FF0000"/>
                </a:solidFill>
              </a:rPr>
              <a:t> 함수 실행 중에 오는 시그널은 처리가 안됨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13918" y="1910842"/>
            <a:ext cx="4596891" cy="1582419"/>
          </a:xfrm>
          <a:custGeom>
            <a:avLst/>
            <a:gdLst>
              <a:gd name="connsiteX0" fmla="*/ 6350 w 4596891"/>
              <a:gd name="connsiteY0" fmla="*/ 1576069 h 1582419"/>
              <a:gd name="connsiteX1" fmla="*/ 4590541 w 4596891"/>
              <a:gd name="connsiteY1" fmla="*/ 1576069 h 1582419"/>
              <a:gd name="connsiteX2" fmla="*/ 4590541 w 4596891"/>
              <a:gd name="connsiteY2" fmla="*/ 6350 h 1582419"/>
              <a:gd name="connsiteX3" fmla="*/ 6350 w 4596891"/>
              <a:gd name="connsiteY3" fmla="*/ 6350 h 1582419"/>
              <a:gd name="connsiteX4" fmla="*/ 6350 w 4596891"/>
              <a:gd name="connsiteY4" fmla="*/ 1576069 h 1582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6891" h="1582419">
                <a:moveTo>
                  <a:pt x="6350" y="1576069"/>
                </a:moveTo>
                <a:lnTo>
                  <a:pt x="4590541" y="1576069"/>
                </a:lnTo>
                <a:lnTo>
                  <a:pt x="4590541" y="6350"/>
                </a:lnTo>
                <a:lnTo>
                  <a:pt x="6350" y="6350"/>
                </a:lnTo>
                <a:lnTo>
                  <a:pt x="6350" y="15760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" y="1371600"/>
            <a:ext cx="44450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fork_7.c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my_sig(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printf("my_sig(%d)\n",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101600" algn="l"/>
                <a:tab pos="10160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03900" y="1651000"/>
            <a:ext cx="38227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4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핸들러가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횟수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만큼</a:t>
            </a:r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있으므로</a:t>
            </a:r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핸들러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loop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1599946"/>
            <a:ext cx="4036059" cy="3307588"/>
          </a:xfrm>
          <a:custGeom>
            <a:avLst/>
            <a:gdLst>
              <a:gd name="connsiteX0" fmla="*/ 6350 w 4036059"/>
              <a:gd name="connsiteY0" fmla="*/ 3301238 h 3307588"/>
              <a:gd name="connsiteX1" fmla="*/ 4029710 w 4036059"/>
              <a:gd name="connsiteY1" fmla="*/ 3301238 h 3307588"/>
              <a:gd name="connsiteX2" fmla="*/ 4029710 w 4036059"/>
              <a:gd name="connsiteY2" fmla="*/ 6350 h 3307588"/>
              <a:gd name="connsiteX3" fmla="*/ 6350 w 4036059"/>
              <a:gd name="connsiteY3" fmla="*/ 6350 h 3307588"/>
              <a:gd name="connsiteX4" fmla="*/ 6350 w 4036059"/>
              <a:gd name="connsiteY4" fmla="*/ 3301238 h 330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6059" h="3307588">
                <a:moveTo>
                  <a:pt x="6350" y="3301238"/>
                </a:moveTo>
                <a:lnTo>
                  <a:pt x="4029710" y="3301238"/>
                </a:lnTo>
                <a:lnTo>
                  <a:pt x="4029710" y="6350"/>
                </a:lnTo>
                <a:lnTo>
                  <a:pt x="6350" y="6350"/>
                </a:lnTo>
                <a:lnTo>
                  <a:pt x="6350" y="33012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79600" y="4140200"/>
            <a:ext cx="889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exit(3);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35100" y="43815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90600" y="4622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7494" y="97246"/>
            <a:ext cx="45593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fork_8.c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j=0;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j&lt;10;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j++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i&lt;j+1;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printf("\t\tchild\n");</a:t>
            </a:r>
          </a:p>
          <a:p>
            <a:pPr>
              <a:lnSpc>
                <a:spcPts val="1900"/>
              </a:lnSpc>
              <a:tabLst>
                <a:tab pos="533400" algn="l"/>
                <a:tab pos="762000" algn="l"/>
                <a:tab pos="1206500" algn="l"/>
                <a:tab pos="1651000" algn="l"/>
                <a:tab pos="1676400" algn="l"/>
                <a:tab pos="2120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48300" y="241300"/>
            <a:ext cx="4889500" cy="393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41300" algn="l"/>
                <a:tab pos="2489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동시에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문제는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했지만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되었을때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아직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살아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경우는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될때까지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bloking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handle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멈추게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handle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멈추게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되면</a:t>
            </a:r>
          </a:p>
          <a:p>
            <a:pPr>
              <a:lnSpc>
                <a:spcPts val="2100"/>
              </a:lnSpc>
              <a:tabLst>
                <a:tab pos="241300" algn="l"/>
                <a:tab pos="2489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멈추게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되니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689600" y="4318000"/>
            <a:ext cx="3111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병행성이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689600" y="4864100"/>
            <a:ext cx="1866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하려면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9163-8E1A-2997-1EF6-76D7E472EA36}"/>
              </a:ext>
            </a:extLst>
          </p:cNvPr>
          <p:cNvSpPr txBox="1"/>
          <p:nvPr/>
        </p:nvSpPr>
        <p:spPr>
          <a:xfrm>
            <a:off x="7207250" y="512354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waitpid</a:t>
            </a:r>
            <a:endParaRPr lang="ko-KR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68781" y="1667001"/>
            <a:ext cx="5157723" cy="1582420"/>
          </a:xfrm>
          <a:custGeom>
            <a:avLst/>
            <a:gdLst>
              <a:gd name="connsiteX0" fmla="*/ 6350 w 5157723"/>
              <a:gd name="connsiteY0" fmla="*/ 1576070 h 1582420"/>
              <a:gd name="connsiteX1" fmla="*/ 5151373 w 5157723"/>
              <a:gd name="connsiteY1" fmla="*/ 1576070 h 1582420"/>
              <a:gd name="connsiteX2" fmla="*/ 5151373 w 5157723"/>
              <a:gd name="connsiteY2" fmla="*/ 6350 h 1582420"/>
              <a:gd name="connsiteX3" fmla="*/ 6350 w 5157723"/>
              <a:gd name="connsiteY3" fmla="*/ 6350 h 1582420"/>
              <a:gd name="connsiteX4" fmla="*/ 6350 w 5157723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723" h="1582420">
                <a:moveTo>
                  <a:pt x="6350" y="1576070"/>
                </a:moveTo>
                <a:lnTo>
                  <a:pt x="5151373" y="1576070"/>
                </a:lnTo>
                <a:lnTo>
                  <a:pt x="5151373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54483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fork_9.c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my_sig(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printf("my_sig(%d)\n",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waitpid(-1,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WNOHANG)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520700" algn="l"/>
                <a:tab pos="533400" algn="l"/>
                <a:tab pos="14478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299200" y="228600"/>
            <a:ext cx="40386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76200" algn="l"/>
                <a:tab pos="1638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waitpid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163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family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함수로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같지만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flag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있어서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flag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WNOHANG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지정하면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살아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있더라도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blockin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즉각</a:t>
            </a:r>
          </a:p>
          <a:p>
            <a:pPr>
              <a:lnSpc>
                <a:spcPts val="2100"/>
              </a:lnSpc>
              <a:tabLst>
                <a:tab pos="762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3326" y="1253997"/>
            <a:ext cx="6128511" cy="5005323"/>
          </a:xfrm>
          <a:custGeom>
            <a:avLst/>
            <a:gdLst>
              <a:gd name="connsiteX0" fmla="*/ 6350 w 6128511"/>
              <a:gd name="connsiteY0" fmla="*/ 4998973 h 5005323"/>
              <a:gd name="connsiteX1" fmla="*/ 6122161 w 6128511"/>
              <a:gd name="connsiteY1" fmla="*/ 4998973 h 5005323"/>
              <a:gd name="connsiteX2" fmla="*/ 6122161 w 6128511"/>
              <a:gd name="connsiteY2" fmla="*/ 6350 h 5005323"/>
              <a:gd name="connsiteX3" fmla="*/ 6350 w 6128511"/>
              <a:gd name="connsiteY3" fmla="*/ 6350 h 5005323"/>
              <a:gd name="connsiteX4" fmla="*/ 6350 w 6128511"/>
              <a:gd name="connsiteY4" fmla="*/ 4998973 h 5005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8511" h="5005323">
                <a:moveTo>
                  <a:pt x="6350" y="4998973"/>
                </a:moveTo>
                <a:lnTo>
                  <a:pt x="6122161" y="4998973"/>
                </a:lnTo>
                <a:lnTo>
                  <a:pt x="6122161" y="6350"/>
                </a:lnTo>
                <a:lnTo>
                  <a:pt x="6350" y="6350"/>
                </a:lnTo>
                <a:lnTo>
                  <a:pt x="6350" y="49989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70100" y="4521200"/>
            <a:ext cx="5384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sigchld_handler(int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s)</a:t>
            </a:r>
          </a:p>
          <a:p>
            <a:pPr>
              <a:lnSpc>
                <a:spcPts val="2700"/>
              </a:lnSpc>
              <a:tabLst>
                <a:tab pos="635000" algn="l"/>
              </a:tabLst>
            </a:pP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write(signal_fd,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  <a:p>
            <a:pPr>
              <a:lnSpc>
                <a:spcPts val="2700"/>
              </a:lnSpc>
              <a:tabLst>
                <a:tab pos="635000" algn="l"/>
              </a:tabLst>
            </a:pP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28700" y="889000"/>
            <a:ext cx="68961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41400" algn="l"/>
                <a:tab pos="1676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안드로이드의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signal_init_action();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signal_init();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sigaction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memset(&amp;act,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sizeof(act));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act.sa_handler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sigchld_handler;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act.sa_flags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2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8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SA_NOCLDSTOP;</a:t>
            </a:r>
          </a:p>
          <a:p>
            <a:pPr>
              <a:lnSpc>
                <a:spcPts val="2700"/>
              </a:lnSpc>
              <a:tabLst>
                <a:tab pos="10414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sigaction(SIGCHLD,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&amp;act,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54C39-7634-BCE2-E940-DF3FFF8FF80A}"/>
              </a:ext>
            </a:extLst>
          </p:cNvPr>
          <p:cNvSpPr txBox="1"/>
          <p:nvPr/>
        </p:nvSpPr>
        <p:spPr>
          <a:xfrm>
            <a:off x="8154988" y="3200400"/>
            <a:ext cx="2296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자식이 </a:t>
            </a:r>
            <a:r>
              <a:rPr lang="en-US" altLang="ko-KR" dirty="0"/>
              <a:t>stop</a:t>
            </a:r>
            <a:r>
              <a:rPr lang="ko-KR" altLang="en-US" dirty="0"/>
              <a:t>된 경우에는 </a:t>
            </a:r>
            <a:r>
              <a:rPr lang="ko-KR" altLang="en-US" dirty="0" err="1"/>
              <a:t>핸들러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r>
              <a:rPr lang="en-US" altLang="ko-KR" dirty="0"/>
              <a:t>X (cf.</a:t>
            </a:r>
            <a:r>
              <a:rPr lang="ko-KR" altLang="en-US" dirty="0"/>
              <a:t> </a:t>
            </a:r>
            <a:r>
              <a:rPr lang="en-US" altLang="ko-KR" dirty="0"/>
              <a:t>ctrl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Z)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71F15F-D058-9885-503B-B0BA0A6E37D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49294" y="3276600"/>
            <a:ext cx="1105694" cy="385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40785" y="2294382"/>
            <a:ext cx="4192523" cy="1513332"/>
          </a:xfrm>
          <a:custGeom>
            <a:avLst/>
            <a:gdLst>
              <a:gd name="connsiteX0" fmla="*/ 0 w 4192523"/>
              <a:gd name="connsiteY0" fmla="*/ 1513332 h 1513332"/>
              <a:gd name="connsiteX1" fmla="*/ 4192523 w 4192523"/>
              <a:gd name="connsiteY1" fmla="*/ 1513332 h 1513332"/>
              <a:gd name="connsiteX2" fmla="*/ 4192523 w 4192523"/>
              <a:gd name="connsiteY2" fmla="*/ 0 h 1513332"/>
              <a:gd name="connsiteX3" fmla="*/ 0 w 4192523"/>
              <a:gd name="connsiteY3" fmla="*/ 0 h 1513332"/>
              <a:gd name="connsiteX4" fmla="*/ 0 w 4192523"/>
              <a:gd name="connsiteY4" fmla="*/ 1513332 h 151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2523" h="1513332">
                <a:moveTo>
                  <a:pt x="0" y="1513332"/>
                </a:moveTo>
                <a:lnTo>
                  <a:pt x="4192523" y="1513332"/>
                </a:lnTo>
                <a:lnTo>
                  <a:pt x="4192523" y="0"/>
                </a:lnTo>
                <a:lnTo>
                  <a:pt x="0" y="0"/>
                </a:lnTo>
                <a:lnTo>
                  <a:pt x="0" y="151333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75584" y="2281936"/>
            <a:ext cx="4218432" cy="1539240"/>
          </a:xfrm>
          <a:custGeom>
            <a:avLst/>
            <a:gdLst>
              <a:gd name="connsiteX0" fmla="*/ 12954 w 4218432"/>
              <a:gd name="connsiteY0" fmla="*/ 1526286 h 1539240"/>
              <a:gd name="connsiteX1" fmla="*/ 4205477 w 4218432"/>
              <a:gd name="connsiteY1" fmla="*/ 1526286 h 1539240"/>
              <a:gd name="connsiteX2" fmla="*/ 4205477 w 4218432"/>
              <a:gd name="connsiteY2" fmla="*/ 12954 h 1539240"/>
              <a:gd name="connsiteX3" fmla="*/ 12954 w 4218432"/>
              <a:gd name="connsiteY3" fmla="*/ 12954 h 1539240"/>
              <a:gd name="connsiteX4" fmla="*/ 12954 w 4218432"/>
              <a:gd name="connsiteY4" fmla="*/ 1526286 h 1539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8432" h="1539240">
                <a:moveTo>
                  <a:pt x="12954" y="1526286"/>
                </a:moveTo>
                <a:lnTo>
                  <a:pt x="4205477" y="1526286"/>
                </a:lnTo>
                <a:lnTo>
                  <a:pt x="4205477" y="12954"/>
                </a:lnTo>
                <a:lnTo>
                  <a:pt x="12954" y="12954"/>
                </a:lnTo>
                <a:lnTo>
                  <a:pt x="12954" y="15262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40785" y="3807714"/>
            <a:ext cx="4192523" cy="1513332"/>
          </a:xfrm>
          <a:custGeom>
            <a:avLst/>
            <a:gdLst>
              <a:gd name="connsiteX0" fmla="*/ 0 w 4192523"/>
              <a:gd name="connsiteY0" fmla="*/ 1513332 h 1513332"/>
              <a:gd name="connsiteX1" fmla="*/ 4192523 w 4192523"/>
              <a:gd name="connsiteY1" fmla="*/ 1513332 h 1513332"/>
              <a:gd name="connsiteX2" fmla="*/ 4192523 w 4192523"/>
              <a:gd name="connsiteY2" fmla="*/ 0 h 1513332"/>
              <a:gd name="connsiteX3" fmla="*/ 0 w 4192523"/>
              <a:gd name="connsiteY3" fmla="*/ 0 h 1513332"/>
              <a:gd name="connsiteX4" fmla="*/ 0 w 4192523"/>
              <a:gd name="connsiteY4" fmla="*/ 1513332 h 151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2523" h="1513332">
                <a:moveTo>
                  <a:pt x="0" y="1513332"/>
                </a:moveTo>
                <a:lnTo>
                  <a:pt x="4192523" y="1513332"/>
                </a:lnTo>
                <a:lnTo>
                  <a:pt x="4192523" y="0"/>
                </a:lnTo>
                <a:lnTo>
                  <a:pt x="0" y="0"/>
                </a:lnTo>
                <a:lnTo>
                  <a:pt x="0" y="151333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27831" y="3794760"/>
            <a:ext cx="4218432" cy="1539240"/>
          </a:xfrm>
          <a:custGeom>
            <a:avLst/>
            <a:gdLst>
              <a:gd name="connsiteX0" fmla="*/ 12954 w 4218432"/>
              <a:gd name="connsiteY0" fmla="*/ 1526285 h 1539240"/>
              <a:gd name="connsiteX1" fmla="*/ 4205477 w 4218432"/>
              <a:gd name="connsiteY1" fmla="*/ 1526285 h 1539240"/>
              <a:gd name="connsiteX2" fmla="*/ 4205477 w 4218432"/>
              <a:gd name="connsiteY2" fmla="*/ 12953 h 1539240"/>
              <a:gd name="connsiteX3" fmla="*/ 12954 w 4218432"/>
              <a:gd name="connsiteY3" fmla="*/ 12953 h 1539240"/>
              <a:gd name="connsiteX4" fmla="*/ 12954 w 4218432"/>
              <a:gd name="connsiteY4" fmla="*/ 1526285 h 1539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8432" h="1539240">
                <a:moveTo>
                  <a:pt x="12954" y="1526285"/>
                </a:moveTo>
                <a:lnTo>
                  <a:pt x="4205477" y="1526285"/>
                </a:lnTo>
                <a:lnTo>
                  <a:pt x="4205477" y="12953"/>
                </a:lnTo>
                <a:lnTo>
                  <a:pt x="12954" y="12953"/>
                </a:lnTo>
                <a:lnTo>
                  <a:pt x="12954" y="15262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73673" y="2416301"/>
            <a:ext cx="1228344" cy="463296"/>
          </a:xfrm>
          <a:custGeom>
            <a:avLst/>
            <a:gdLst>
              <a:gd name="connsiteX0" fmla="*/ 0 w 1228344"/>
              <a:gd name="connsiteY0" fmla="*/ 77216 h 463296"/>
              <a:gd name="connsiteX1" fmla="*/ 77216 w 1228344"/>
              <a:gd name="connsiteY1" fmla="*/ 0 h 463296"/>
              <a:gd name="connsiteX2" fmla="*/ 1151128 w 1228344"/>
              <a:gd name="connsiteY2" fmla="*/ 0 h 463296"/>
              <a:gd name="connsiteX3" fmla="*/ 1228344 w 1228344"/>
              <a:gd name="connsiteY3" fmla="*/ 77216 h 463296"/>
              <a:gd name="connsiteX4" fmla="*/ 1228344 w 1228344"/>
              <a:gd name="connsiteY4" fmla="*/ 386080 h 463296"/>
              <a:gd name="connsiteX5" fmla="*/ 1151128 w 1228344"/>
              <a:gd name="connsiteY5" fmla="*/ 463296 h 463296"/>
              <a:gd name="connsiteX6" fmla="*/ 77216 w 1228344"/>
              <a:gd name="connsiteY6" fmla="*/ 463296 h 463296"/>
              <a:gd name="connsiteX7" fmla="*/ 0 w 1228344"/>
              <a:gd name="connsiteY7" fmla="*/ 386080 h 463296"/>
              <a:gd name="connsiteX8" fmla="*/ 0 w 1228344"/>
              <a:gd name="connsiteY8" fmla="*/ 77216 h 463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28344" h="463296">
                <a:moveTo>
                  <a:pt x="0" y="77216"/>
                </a:moveTo>
                <a:cubicBezTo>
                  <a:pt x="0" y="34544"/>
                  <a:pt x="34544" y="0"/>
                  <a:pt x="77216" y="0"/>
                </a:cubicBezTo>
                <a:lnTo>
                  <a:pt x="1151128" y="0"/>
                </a:lnTo>
                <a:cubicBezTo>
                  <a:pt x="1193800" y="0"/>
                  <a:pt x="1228344" y="34544"/>
                  <a:pt x="1228344" y="77216"/>
                </a:cubicBezTo>
                <a:lnTo>
                  <a:pt x="1228344" y="386080"/>
                </a:lnTo>
                <a:cubicBezTo>
                  <a:pt x="1228344" y="428752"/>
                  <a:pt x="1193800" y="463296"/>
                  <a:pt x="1151128" y="463296"/>
                </a:cubicBezTo>
                <a:lnTo>
                  <a:pt x="77216" y="463296"/>
                </a:lnTo>
                <a:cubicBezTo>
                  <a:pt x="34544" y="463296"/>
                  <a:pt x="0" y="428752"/>
                  <a:pt x="0" y="386080"/>
                </a:cubicBezTo>
                <a:lnTo>
                  <a:pt x="0" y="7721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60720" y="2403347"/>
            <a:ext cx="1254252" cy="489204"/>
          </a:xfrm>
          <a:custGeom>
            <a:avLst/>
            <a:gdLst>
              <a:gd name="connsiteX0" fmla="*/ 12953 w 1254252"/>
              <a:gd name="connsiteY0" fmla="*/ 90170 h 489204"/>
              <a:gd name="connsiteX1" fmla="*/ 90170 w 1254252"/>
              <a:gd name="connsiteY1" fmla="*/ 12954 h 489204"/>
              <a:gd name="connsiteX2" fmla="*/ 1164082 w 1254252"/>
              <a:gd name="connsiteY2" fmla="*/ 12954 h 489204"/>
              <a:gd name="connsiteX3" fmla="*/ 1241298 w 1254252"/>
              <a:gd name="connsiteY3" fmla="*/ 90170 h 489204"/>
              <a:gd name="connsiteX4" fmla="*/ 1241298 w 1254252"/>
              <a:gd name="connsiteY4" fmla="*/ 399034 h 489204"/>
              <a:gd name="connsiteX5" fmla="*/ 1164082 w 1254252"/>
              <a:gd name="connsiteY5" fmla="*/ 476250 h 489204"/>
              <a:gd name="connsiteX6" fmla="*/ 90170 w 1254252"/>
              <a:gd name="connsiteY6" fmla="*/ 476250 h 489204"/>
              <a:gd name="connsiteX7" fmla="*/ 12953 w 1254252"/>
              <a:gd name="connsiteY7" fmla="*/ 399034 h 489204"/>
              <a:gd name="connsiteX8" fmla="*/ 12953 w 1254252"/>
              <a:gd name="connsiteY8" fmla="*/ 90170 h 489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54252" h="489204">
                <a:moveTo>
                  <a:pt x="12953" y="90170"/>
                </a:moveTo>
                <a:cubicBezTo>
                  <a:pt x="12953" y="47498"/>
                  <a:pt x="47497" y="12954"/>
                  <a:pt x="90170" y="12954"/>
                </a:cubicBezTo>
                <a:lnTo>
                  <a:pt x="1164082" y="12954"/>
                </a:lnTo>
                <a:cubicBezTo>
                  <a:pt x="1206753" y="12954"/>
                  <a:pt x="1241298" y="47498"/>
                  <a:pt x="1241298" y="90170"/>
                </a:cubicBezTo>
                <a:lnTo>
                  <a:pt x="1241298" y="399034"/>
                </a:lnTo>
                <a:cubicBezTo>
                  <a:pt x="1241298" y="441706"/>
                  <a:pt x="1206753" y="476250"/>
                  <a:pt x="1164082" y="476250"/>
                </a:cubicBezTo>
                <a:lnTo>
                  <a:pt x="90170" y="476250"/>
                </a:lnTo>
                <a:cubicBezTo>
                  <a:pt x="47497" y="476250"/>
                  <a:pt x="12953" y="441706"/>
                  <a:pt x="12953" y="399034"/>
                </a:cubicBezTo>
                <a:lnTo>
                  <a:pt x="12953" y="90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654301" y="2328164"/>
            <a:ext cx="62102" cy="41529"/>
          </a:xfrm>
          <a:custGeom>
            <a:avLst/>
            <a:gdLst>
              <a:gd name="connsiteX0" fmla="*/ 62102 w 62102"/>
              <a:gd name="connsiteY0" fmla="*/ 0 h 41529"/>
              <a:gd name="connsiteX1" fmla="*/ 20701 w 62102"/>
              <a:gd name="connsiteY1" fmla="*/ 41528 h 41529"/>
              <a:gd name="connsiteX2" fmla="*/ 0 w 62102"/>
              <a:gd name="connsiteY2" fmla="*/ 20700 h 41529"/>
              <a:gd name="connsiteX3" fmla="*/ 20701 w 62102"/>
              <a:gd name="connsiteY3" fmla="*/ 0 h 41529"/>
              <a:gd name="connsiteX4" fmla="*/ 62102 w 62102"/>
              <a:gd name="connsiteY4" fmla="*/ 0 h 41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102" h="41529">
                <a:moveTo>
                  <a:pt x="62102" y="0"/>
                </a:moveTo>
                <a:cubicBezTo>
                  <a:pt x="62102" y="22859"/>
                  <a:pt x="43561" y="41528"/>
                  <a:pt x="20701" y="41528"/>
                </a:cubicBezTo>
                <a:cubicBezTo>
                  <a:pt x="9271" y="41528"/>
                  <a:pt x="0" y="32130"/>
                  <a:pt x="0" y="20700"/>
                </a:cubicBezTo>
                <a:cubicBezTo>
                  <a:pt x="0" y="9270"/>
                  <a:pt x="9271" y="0"/>
                  <a:pt x="20701" y="0"/>
                </a:cubicBezTo>
                <a:lnTo>
                  <a:pt x="62102" y="0"/>
                </a:lnTo>
              </a:path>
            </a:pathLst>
          </a:custGeom>
          <a:solidFill>
            <a:srgbClr val="CDC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50669" y="2866770"/>
            <a:ext cx="82931" cy="82930"/>
          </a:xfrm>
          <a:custGeom>
            <a:avLst/>
            <a:gdLst>
              <a:gd name="connsiteX0" fmla="*/ 82931 w 82931"/>
              <a:gd name="connsiteY0" fmla="*/ 41529 h 82930"/>
              <a:gd name="connsiteX1" fmla="*/ 41402 w 82931"/>
              <a:gd name="connsiteY1" fmla="*/ 82930 h 82930"/>
              <a:gd name="connsiteX2" fmla="*/ 0 w 82931"/>
              <a:gd name="connsiteY2" fmla="*/ 41529 h 82930"/>
              <a:gd name="connsiteX3" fmla="*/ 41402 w 82931"/>
              <a:gd name="connsiteY3" fmla="*/ 0 h 82930"/>
              <a:gd name="connsiteX4" fmla="*/ 62102 w 82931"/>
              <a:gd name="connsiteY4" fmla="*/ 20827 h 82930"/>
              <a:gd name="connsiteX5" fmla="*/ 41402 w 82931"/>
              <a:gd name="connsiteY5" fmla="*/ 41529 h 82930"/>
              <a:gd name="connsiteX6" fmla="*/ 82931 w 82931"/>
              <a:gd name="connsiteY6" fmla="*/ 41529 h 82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931" h="82930">
                <a:moveTo>
                  <a:pt x="82931" y="41529"/>
                </a:moveTo>
                <a:cubicBezTo>
                  <a:pt x="82931" y="64389"/>
                  <a:pt x="64262" y="82930"/>
                  <a:pt x="41402" y="82930"/>
                </a:cubicBezTo>
                <a:cubicBezTo>
                  <a:pt x="18541" y="82930"/>
                  <a:pt x="0" y="64389"/>
                  <a:pt x="0" y="41529"/>
                </a:cubicBezTo>
                <a:cubicBezTo>
                  <a:pt x="0" y="18669"/>
                  <a:pt x="18541" y="0"/>
                  <a:pt x="41402" y="0"/>
                </a:cubicBezTo>
                <a:cubicBezTo>
                  <a:pt x="52832" y="0"/>
                  <a:pt x="62102" y="9398"/>
                  <a:pt x="62102" y="20827"/>
                </a:cubicBezTo>
                <a:cubicBezTo>
                  <a:pt x="62102" y="32258"/>
                  <a:pt x="52832" y="41529"/>
                  <a:pt x="41402" y="41529"/>
                </a:cubicBezTo>
                <a:lnTo>
                  <a:pt x="82931" y="41529"/>
                </a:lnTo>
              </a:path>
            </a:pathLst>
          </a:custGeom>
          <a:solidFill>
            <a:srgbClr val="CDC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37716" y="2273807"/>
            <a:ext cx="725423" cy="688847"/>
          </a:xfrm>
          <a:custGeom>
            <a:avLst/>
            <a:gdLst>
              <a:gd name="connsiteX0" fmla="*/ 95885 w 725423"/>
              <a:gd name="connsiteY0" fmla="*/ 593090 h 688847"/>
              <a:gd name="connsiteX1" fmla="*/ 95885 w 725423"/>
              <a:gd name="connsiteY1" fmla="*/ 54356 h 688847"/>
              <a:gd name="connsiteX2" fmla="*/ 137286 w 725423"/>
              <a:gd name="connsiteY2" fmla="*/ 12954 h 688847"/>
              <a:gd name="connsiteX3" fmla="*/ 671067 w 725423"/>
              <a:gd name="connsiteY3" fmla="*/ 12954 h 688847"/>
              <a:gd name="connsiteX4" fmla="*/ 712469 w 725423"/>
              <a:gd name="connsiteY4" fmla="*/ 54356 h 688847"/>
              <a:gd name="connsiteX5" fmla="*/ 671067 w 725423"/>
              <a:gd name="connsiteY5" fmla="*/ 95885 h 688847"/>
              <a:gd name="connsiteX6" fmla="*/ 629666 w 725423"/>
              <a:gd name="connsiteY6" fmla="*/ 95885 h 688847"/>
              <a:gd name="connsiteX7" fmla="*/ 629666 w 725423"/>
              <a:gd name="connsiteY7" fmla="*/ 634492 h 688847"/>
              <a:gd name="connsiteX8" fmla="*/ 588136 w 725423"/>
              <a:gd name="connsiteY8" fmla="*/ 675894 h 688847"/>
              <a:gd name="connsiteX9" fmla="*/ 54355 w 725423"/>
              <a:gd name="connsiteY9" fmla="*/ 675894 h 688847"/>
              <a:gd name="connsiteX10" fmla="*/ 12953 w 725423"/>
              <a:gd name="connsiteY10" fmla="*/ 634492 h 688847"/>
              <a:gd name="connsiteX11" fmla="*/ 54355 w 725423"/>
              <a:gd name="connsiteY11" fmla="*/ 592963 h 688847"/>
              <a:gd name="connsiteX12" fmla="*/ 95885 w 725423"/>
              <a:gd name="connsiteY12" fmla="*/ 593090 h 688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25423" h="688847">
                <a:moveTo>
                  <a:pt x="95885" y="593090"/>
                </a:moveTo>
                <a:lnTo>
                  <a:pt x="95885" y="54356"/>
                </a:lnTo>
                <a:cubicBezTo>
                  <a:pt x="95885" y="31496"/>
                  <a:pt x="114426" y="12954"/>
                  <a:pt x="137286" y="12954"/>
                </a:cubicBezTo>
                <a:lnTo>
                  <a:pt x="671067" y="12954"/>
                </a:lnTo>
                <a:cubicBezTo>
                  <a:pt x="693927" y="12954"/>
                  <a:pt x="712469" y="31496"/>
                  <a:pt x="712469" y="54356"/>
                </a:cubicBezTo>
                <a:cubicBezTo>
                  <a:pt x="712469" y="77216"/>
                  <a:pt x="693927" y="95885"/>
                  <a:pt x="671067" y="95885"/>
                </a:cubicBezTo>
                <a:lnTo>
                  <a:pt x="629666" y="95885"/>
                </a:lnTo>
                <a:lnTo>
                  <a:pt x="629666" y="634492"/>
                </a:lnTo>
                <a:cubicBezTo>
                  <a:pt x="629666" y="657352"/>
                  <a:pt x="610997" y="675894"/>
                  <a:pt x="588136" y="675894"/>
                </a:cubicBezTo>
                <a:lnTo>
                  <a:pt x="54355" y="675894"/>
                </a:lnTo>
                <a:cubicBezTo>
                  <a:pt x="31495" y="675894"/>
                  <a:pt x="12953" y="657352"/>
                  <a:pt x="12953" y="634492"/>
                </a:cubicBezTo>
                <a:cubicBezTo>
                  <a:pt x="12953" y="611632"/>
                  <a:pt x="31495" y="592963"/>
                  <a:pt x="54355" y="592963"/>
                </a:cubicBezTo>
                <a:lnTo>
                  <a:pt x="95885" y="593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41347" y="2273807"/>
            <a:ext cx="88010" cy="108839"/>
          </a:xfrm>
          <a:custGeom>
            <a:avLst/>
            <a:gdLst>
              <a:gd name="connsiteX0" fmla="*/ 33655 w 88010"/>
              <a:gd name="connsiteY0" fmla="*/ 12954 h 108839"/>
              <a:gd name="connsiteX1" fmla="*/ 75057 w 88010"/>
              <a:gd name="connsiteY1" fmla="*/ 54356 h 108839"/>
              <a:gd name="connsiteX2" fmla="*/ 33655 w 88010"/>
              <a:gd name="connsiteY2" fmla="*/ 95885 h 108839"/>
              <a:gd name="connsiteX3" fmla="*/ 12954 w 88010"/>
              <a:gd name="connsiteY3" fmla="*/ 75057 h 108839"/>
              <a:gd name="connsiteX4" fmla="*/ 33655 w 88010"/>
              <a:gd name="connsiteY4" fmla="*/ 54356 h 108839"/>
              <a:gd name="connsiteX5" fmla="*/ 75057 w 88010"/>
              <a:gd name="connsiteY5" fmla="*/ 54356 h 108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88010" h="108839">
                <a:moveTo>
                  <a:pt x="33655" y="12954"/>
                </a:moveTo>
                <a:cubicBezTo>
                  <a:pt x="56515" y="12954"/>
                  <a:pt x="75057" y="31496"/>
                  <a:pt x="75057" y="54356"/>
                </a:cubicBezTo>
                <a:cubicBezTo>
                  <a:pt x="75057" y="77216"/>
                  <a:pt x="56515" y="95885"/>
                  <a:pt x="33655" y="95885"/>
                </a:cubicBezTo>
                <a:cubicBezTo>
                  <a:pt x="22225" y="95885"/>
                  <a:pt x="12954" y="86487"/>
                  <a:pt x="12954" y="75057"/>
                </a:cubicBezTo>
                <a:cubicBezTo>
                  <a:pt x="12954" y="63627"/>
                  <a:pt x="22225" y="54356"/>
                  <a:pt x="33655" y="54356"/>
                </a:cubicBezTo>
                <a:lnTo>
                  <a:pt x="75057" y="54356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662048" y="2356738"/>
            <a:ext cx="518287" cy="51815"/>
          </a:xfrm>
          <a:custGeom>
            <a:avLst/>
            <a:gdLst>
              <a:gd name="connsiteX0" fmla="*/ 505333 w 518287"/>
              <a:gd name="connsiteY0" fmla="*/ 12954 h 51815"/>
              <a:gd name="connsiteX1" fmla="*/ 12954 w 518287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287" h="51815">
                <a:moveTo>
                  <a:pt x="505333" y="12954"/>
                </a:moveTo>
                <a:lnTo>
                  <a:pt x="12954" y="12954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79118" y="2853944"/>
            <a:ext cx="67437" cy="67309"/>
          </a:xfrm>
          <a:custGeom>
            <a:avLst/>
            <a:gdLst>
              <a:gd name="connsiteX0" fmla="*/ 12953 w 67437"/>
              <a:gd name="connsiteY0" fmla="*/ 12954 h 67309"/>
              <a:gd name="connsiteX1" fmla="*/ 33654 w 67437"/>
              <a:gd name="connsiteY1" fmla="*/ 33654 h 67309"/>
              <a:gd name="connsiteX2" fmla="*/ 12953 w 67437"/>
              <a:gd name="connsiteY2" fmla="*/ 54355 h 67309"/>
              <a:gd name="connsiteX3" fmla="*/ 54483 w 67437"/>
              <a:gd name="connsiteY3" fmla="*/ 54355 h 673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7437" h="67309">
                <a:moveTo>
                  <a:pt x="12953" y="12954"/>
                </a:moveTo>
                <a:cubicBezTo>
                  <a:pt x="24383" y="12954"/>
                  <a:pt x="33654" y="22225"/>
                  <a:pt x="33654" y="33654"/>
                </a:cubicBezTo>
                <a:cubicBezTo>
                  <a:pt x="33654" y="45085"/>
                  <a:pt x="24383" y="54355"/>
                  <a:pt x="12953" y="54355"/>
                </a:cubicBezTo>
                <a:lnTo>
                  <a:pt x="54483" y="54355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79118" y="2853944"/>
            <a:ext cx="67437" cy="108711"/>
          </a:xfrm>
          <a:custGeom>
            <a:avLst/>
            <a:gdLst>
              <a:gd name="connsiteX0" fmla="*/ 12953 w 67437"/>
              <a:gd name="connsiteY0" fmla="*/ 95757 h 108711"/>
              <a:gd name="connsiteX1" fmla="*/ 54483 w 67437"/>
              <a:gd name="connsiteY1" fmla="*/ 54355 h 108711"/>
              <a:gd name="connsiteX2" fmla="*/ 54483 w 67437"/>
              <a:gd name="connsiteY2" fmla="*/ 12954 h 108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7437" h="108711">
                <a:moveTo>
                  <a:pt x="12953" y="95757"/>
                </a:moveTo>
                <a:cubicBezTo>
                  <a:pt x="35813" y="95757"/>
                  <a:pt x="54483" y="77216"/>
                  <a:pt x="54483" y="54355"/>
                </a:cubicBezTo>
                <a:lnTo>
                  <a:pt x="54483" y="12954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48250" y="3460241"/>
            <a:ext cx="725423" cy="345948"/>
          </a:xfrm>
          <a:custGeom>
            <a:avLst/>
            <a:gdLst>
              <a:gd name="connsiteX0" fmla="*/ 0 w 725423"/>
              <a:gd name="connsiteY0" fmla="*/ 345948 h 345948"/>
              <a:gd name="connsiteX1" fmla="*/ 725423 w 725423"/>
              <a:gd name="connsiteY1" fmla="*/ 345948 h 345948"/>
              <a:gd name="connsiteX2" fmla="*/ 725423 w 725423"/>
              <a:gd name="connsiteY2" fmla="*/ 0 h 345948"/>
              <a:gd name="connsiteX3" fmla="*/ 0 w 725423"/>
              <a:gd name="connsiteY3" fmla="*/ 0 h 345948"/>
              <a:gd name="connsiteX4" fmla="*/ 0 w 725423"/>
              <a:gd name="connsiteY4" fmla="*/ 345948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3" h="345948">
                <a:moveTo>
                  <a:pt x="0" y="345948"/>
                </a:moveTo>
                <a:lnTo>
                  <a:pt x="725423" y="345948"/>
                </a:lnTo>
                <a:lnTo>
                  <a:pt x="725423" y="0"/>
                </a:lnTo>
                <a:lnTo>
                  <a:pt x="0" y="0"/>
                </a:lnTo>
                <a:lnTo>
                  <a:pt x="0" y="34594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035296" y="3447288"/>
            <a:ext cx="751331" cy="371856"/>
          </a:xfrm>
          <a:custGeom>
            <a:avLst/>
            <a:gdLst>
              <a:gd name="connsiteX0" fmla="*/ 12953 w 751331"/>
              <a:gd name="connsiteY0" fmla="*/ 358902 h 371856"/>
              <a:gd name="connsiteX1" fmla="*/ 738377 w 751331"/>
              <a:gd name="connsiteY1" fmla="*/ 358902 h 371856"/>
              <a:gd name="connsiteX2" fmla="*/ 738377 w 751331"/>
              <a:gd name="connsiteY2" fmla="*/ 12953 h 371856"/>
              <a:gd name="connsiteX3" fmla="*/ 12953 w 751331"/>
              <a:gd name="connsiteY3" fmla="*/ 12953 h 371856"/>
              <a:gd name="connsiteX4" fmla="*/ 12953 w 751331"/>
              <a:gd name="connsiteY4" fmla="*/ 358902 h 371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371856">
                <a:moveTo>
                  <a:pt x="12953" y="358902"/>
                </a:moveTo>
                <a:lnTo>
                  <a:pt x="738377" y="358902"/>
                </a:lnTo>
                <a:lnTo>
                  <a:pt x="738377" y="12953"/>
                </a:lnTo>
                <a:lnTo>
                  <a:pt x="12953" y="12953"/>
                </a:lnTo>
                <a:lnTo>
                  <a:pt x="12953" y="3589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048250" y="3806190"/>
            <a:ext cx="725423" cy="347471"/>
          </a:xfrm>
          <a:custGeom>
            <a:avLst/>
            <a:gdLst>
              <a:gd name="connsiteX0" fmla="*/ 0 w 725423"/>
              <a:gd name="connsiteY0" fmla="*/ 347471 h 347471"/>
              <a:gd name="connsiteX1" fmla="*/ 725423 w 725423"/>
              <a:gd name="connsiteY1" fmla="*/ 347471 h 347471"/>
              <a:gd name="connsiteX2" fmla="*/ 725423 w 725423"/>
              <a:gd name="connsiteY2" fmla="*/ 0 h 347471"/>
              <a:gd name="connsiteX3" fmla="*/ 0 w 725423"/>
              <a:gd name="connsiteY3" fmla="*/ 0 h 347471"/>
              <a:gd name="connsiteX4" fmla="*/ 0 w 725423"/>
              <a:gd name="connsiteY4" fmla="*/ 347471 h 34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3" h="347471">
                <a:moveTo>
                  <a:pt x="0" y="347471"/>
                </a:moveTo>
                <a:lnTo>
                  <a:pt x="725423" y="347471"/>
                </a:lnTo>
                <a:lnTo>
                  <a:pt x="725423" y="0"/>
                </a:lnTo>
                <a:lnTo>
                  <a:pt x="0" y="0"/>
                </a:lnTo>
                <a:lnTo>
                  <a:pt x="0" y="34747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035296" y="3793236"/>
            <a:ext cx="751331" cy="373379"/>
          </a:xfrm>
          <a:custGeom>
            <a:avLst/>
            <a:gdLst>
              <a:gd name="connsiteX0" fmla="*/ 12953 w 751331"/>
              <a:gd name="connsiteY0" fmla="*/ 360425 h 373379"/>
              <a:gd name="connsiteX1" fmla="*/ 738377 w 751331"/>
              <a:gd name="connsiteY1" fmla="*/ 360425 h 373379"/>
              <a:gd name="connsiteX2" fmla="*/ 738377 w 751331"/>
              <a:gd name="connsiteY2" fmla="*/ 12953 h 373379"/>
              <a:gd name="connsiteX3" fmla="*/ 12953 w 751331"/>
              <a:gd name="connsiteY3" fmla="*/ 12953 h 373379"/>
              <a:gd name="connsiteX4" fmla="*/ 12953 w 751331"/>
              <a:gd name="connsiteY4" fmla="*/ 360425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373379">
                <a:moveTo>
                  <a:pt x="12953" y="360425"/>
                </a:moveTo>
                <a:lnTo>
                  <a:pt x="738377" y="360425"/>
                </a:lnTo>
                <a:lnTo>
                  <a:pt x="738377" y="12953"/>
                </a:lnTo>
                <a:lnTo>
                  <a:pt x="12953" y="12953"/>
                </a:lnTo>
                <a:lnTo>
                  <a:pt x="12953" y="3604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173473" y="3460241"/>
            <a:ext cx="723900" cy="345948"/>
          </a:xfrm>
          <a:custGeom>
            <a:avLst/>
            <a:gdLst>
              <a:gd name="connsiteX0" fmla="*/ 0 w 723900"/>
              <a:gd name="connsiteY0" fmla="*/ 345948 h 345948"/>
              <a:gd name="connsiteX1" fmla="*/ 723900 w 723900"/>
              <a:gd name="connsiteY1" fmla="*/ 345948 h 345948"/>
              <a:gd name="connsiteX2" fmla="*/ 723900 w 723900"/>
              <a:gd name="connsiteY2" fmla="*/ 0 h 345948"/>
              <a:gd name="connsiteX3" fmla="*/ 0 w 723900"/>
              <a:gd name="connsiteY3" fmla="*/ 0 h 345948"/>
              <a:gd name="connsiteX4" fmla="*/ 0 w 723900"/>
              <a:gd name="connsiteY4" fmla="*/ 345948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345948">
                <a:moveTo>
                  <a:pt x="0" y="345948"/>
                </a:moveTo>
                <a:lnTo>
                  <a:pt x="723900" y="345948"/>
                </a:lnTo>
                <a:lnTo>
                  <a:pt x="723900" y="0"/>
                </a:lnTo>
                <a:lnTo>
                  <a:pt x="0" y="0"/>
                </a:lnTo>
                <a:lnTo>
                  <a:pt x="0" y="34594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60520" y="3447288"/>
            <a:ext cx="749808" cy="371856"/>
          </a:xfrm>
          <a:custGeom>
            <a:avLst/>
            <a:gdLst>
              <a:gd name="connsiteX0" fmla="*/ 12953 w 749808"/>
              <a:gd name="connsiteY0" fmla="*/ 358902 h 371856"/>
              <a:gd name="connsiteX1" fmla="*/ 736853 w 749808"/>
              <a:gd name="connsiteY1" fmla="*/ 358902 h 371856"/>
              <a:gd name="connsiteX2" fmla="*/ 736853 w 749808"/>
              <a:gd name="connsiteY2" fmla="*/ 12953 h 371856"/>
              <a:gd name="connsiteX3" fmla="*/ 12953 w 749808"/>
              <a:gd name="connsiteY3" fmla="*/ 12953 h 371856"/>
              <a:gd name="connsiteX4" fmla="*/ 12953 w 749808"/>
              <a:gd name="connsiteY4" fmla="*/ 358902 h 371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9808" h="371856">
                <a:moveTo>
                  <a:pt x="12953" y="358902"/>
                </a:moveTo>
                <a:lnTo>
                  <a:pt x="736853" y="358902"/>
                </a:lnTo>
                <a:lnTo>
                  <a:pt x="736853" y="12953"/>
                </a:lnTo>
                <a:lnTo>
                  <a:pt x="12953" y="12953"/>
                </a:lnTo>
                <a:lnTo>
                  <a:pt x="12953" y="3589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73473" y="3806190"/>
            <a:ext cx="723900" cy="347471"/>
          </a:xfrm>
          <a:custGeom>
            <a:avLst/>
            <a:gdLst>
              <a:gd name="connsiteX0" fmla="*/ 0 w 723900"/>
              <a:gd name="connsiteY0" fmla="*/ 347471 h 347471"/>
              <a:gd name="connsiteX1" fmla="*/ 723900 w 723900"/>
              <a:gd name="connsiteY1" fmla="*/ 347471 h 347471"/>
              <a:gd name="connsiteX2" fmla="*/ 723900 w 723900"/>
              <a:gd name="connsiteY2" fmla="*/ 0 h 347471"/>
              <a:gd name="connsiteX3" fmla="*/ 0 w 723900"/>
              <a:gd name="connsiteY3" fmla="*/ 0 h 347471"/>
              <a:gd name="connsiteX4" fmla="*/ 0 w 723900"/>
              <a:gd name="connsiteY4" fmla="*/ 347471 h 34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347471">
                <a:moveTo>
                  <a:pt x="0" y="347471"/>
                </a:moveTo>
                <a:lnTo>
                  <a:pt x="723900" y="347471"/>
                </a:lnTo>
                <a:lnTo>
                  <a:pt x="723900" y="0"/>
                </a:lnTo>
                <a:lnTo>
                  <a:pt x="0" y="0"/>
                </a:lnTo>
                <a:lnTo>
                  <a:pt x="0" y="34747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60520" y="3793236"/>
            <a:ext cx="749808" cy="373379"/>
          </a:xfrm>
          <a:custGeom>
            <a:avLst/>
            <a:gdLst>
              <a:gd name="connsiteX0" fmla="*/ 12953 w 749808"/>
              <a:gd name="connsiteY0" fmla="*/ 360425 h 373379"/>
              <a:gd name="connsiteX1" fmla="*/ 736853 w 749808"/>
              <a:gd name="connsiteY1" fmla="*/ 360425 h 373379"/>
              <a:gd name="connsiteX2" fmla="*/ 736853 w 749808"/>
              <a:gd name="connsiteY2" fmla="*/ 12953 h 373379"/>
              <a:gd name="connsiteX3" fmla="*/ 12953 w 749808"/>
              <a:gd name="connsiteY3" fmla="*/ 12953 h 373379"/>
              <a:gd name="connsiteX4" fmla="*/ 12953 w 749808"/>
              <a:gd name="connsiteY4" fmla="*/ 360425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9808" h="373379">
                <a:moveTo>
                  <a:pt x="12953" y="360425"/>
                </a:moveTo>
                <a:lnTo>
                  <a:pt x="736853" y="360425"/>
                </a:lnTo>
                <a:lnTo>
                  <a:pt x="736853" y="12953"/>
                </a:lnTo>
                <a:lnTo>
                  <a:pt x="12953" y="12953"/>
                </a:lnTo>
                <a:lnTo>
                  <a:pt x="12953" y="3604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038850" y="3460241"/>
            <a:ext cx="725423" cy="345948"/>
          </a:xfrm>
          <a:custGeom>
            <a:avLst/>
            <a:gdLst>
              <a:gd name="connsiteX0" fmla="*/ 0 w 725423"/>
              <a:gd name="connsiteY0" fmla="*/ 345948 h 345948"/>
              <a:gd name="connsiteX1" fmla="*/ 725423 w 725423"/>
              <a:gd name="connsiteY1" fmla="*/ 345948 h 345948"/>
              <a:gd name="connsiteX2" fmla="*/ 725423 w 725423"/>
              <a:gd name="connsiteY2" fmla="*/ 0 h 345948"/>
              <a:gd name="connsiteX3" fmla="*/ 0 w 725423"/>
              <a:gd name="connsiteY3" fmla="*/ 0 h 345948"/>
              <a:gd name="connsiteX4" fmla="*/ 0 w 725423"/>
              <a:gd name="connsiteY4" fmla="*/ 345948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3" h="345948">
                <a:moveTo>
                  <a:pt x="0" y="345948"/>
                </a:moveTo>
                <a:lnTo>
                  <a:pt x="725423" y="345948"/>
                </a:lnTo>
                <a:lnTo>
                  <a:pt x="725423" y="0"/>
                </a:lnTo>
                <a:lnTo>
                  <a:pt x="0" y="0"/>
                </a:lnTo>
                <a:lnTo>
                  <a:pt x="0" y="34594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25896" y="3447288"/>
            <a:ext cx="751331" cy="371856"/>
          </a:xfrm>
          <a:custGeom>
            <a:avLst/>
            <a:gdLst>
              <a:gd name="connsiteX0" fmla="*/ 12953 w 751331"/>
              <a:gd name="connsiteY0" fmla="*/ 358902 h 371856"/>
              <a:gd name="connsiteX1" fmla="*/ 738377 w 751331"/>
              <a:gd name="connsiteY1" fmla="*/ 358902 h 371856"/>
              <a:gd name="connsiteX2" fmla="*/ 738377 w 751331"/>
              <a:gd name="connsiteY2" fmla="*/ 12953 h 371856"/>
              <a:gd name="connsiteX3" fmla="*/ 12953 w 751331"/>
              <a:gd name="connsiteY3" fmla="*/ 12953 h 371856"/>
              <a:gd name="connsiteX4" fmla="*/ 12953 w 751331"/>
              <a:gd name="connsiteY4" fmla="*/ 358902 h 371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371856">
                <a:moveTo>
                  <a:pt x="12953" y="358902"/>
                </a:moveTo>
                <a:lnTo>
                  <a:pt x="738377" y="358902"/>
                </a:lnTo>
                <a:lnTo>
                  <a:pt x="738377" y="12953"/>
                </a:lnTo>
                <a:lnTo>
                  <a:pt x="12953" y="12953"/>
                </a:lnTo>
                <a:lnTo>
                  <a:pt x="12953" y="3589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038850" y="3806190"/>
            <a:ext cx="725423" cy="347471"/>
          </a:xfrm>
          <a:custGeom>
            <a:avLst/>
            <a:gdLst>
              <a:gd name="connsiteX0" fmla="*/ 0 w 725423"/>
              <a:gd name="connsiteY0" fmla="*/ 347471 h 347471"/>
              <a:gd name="connsiteX1" fmla="*/ 725423 w 725423"/>
              <a:gd name="connsiteY1" fmla="*/ 347471 h 347471"/>
              <a:gd name="connsiteX2" fmla="*/ 725423 w 725423"/>
              <a:gd name="connsiteY2" fmla="*/ 0 h 347471"/>
              <a:gd name="connsiteX3" fmla="*/ 0 w 725423"/>
              <a:gd name="connsiteY3" fmla="*/ 0 h 347471"/>
              <a:gd name="connsiteX4" fmla="*/ 0 w 725423"/>
              <a:gd name="connsiteY4" fmla="*/ 347471 h 34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3" h="347471">
                <a:moveTo>
                  <a:pt x="0" y="347471"/>
                </a:moveTo>
                <a:lnTo>
                  <a:pt x="725423" y="347471"/>
                </a:lnTo>
                <a:lnTo>
                  <a:pt x="725423" y="0"/>
                </a:lnTo>
                <a:lnTo>
                  <a:pt x="0" y="0"/>
                </a:lnTo>
                <a:lnTo>
                  <a:pt x="0" y="34747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025896" y="3793236"/>
            <a:ext cx="751331" cy="373379"/>
          </a:xfrm>
          <a:custGeom>
            <a:avLst/>
            <a:gdLst>
              <a:gd name="connsiteX0" fmla="*/ 12953 w 751331"/>
              <a:gd name="connsiteY0" fmla="*/ 360425 h 373379"/>
              <a:gd name="connsiteX1" fmla="*/ 738377 w 751331"/>
              <a:gd name="connsiteY1" fmla="*/ 360425 h 373379"/>
              <a:gd name="connsiteX2" fmla="*/ 738377 w 751331"/>
              <a:gd name="connsiteY2" fmla="*/ 12953 h 373379"/>
              <a:gd name="connsiteX3" fmla="*/ 12953 w 751331"/>
              <a:gd name="connsiteY3" fmla="*/ 12953 h 373379"/>
              <a:gd name="connsiteX4" fmla="*/ 12953 w 751331"/>
              <a:gd name="connsiteY4" fmla="*/ 360425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1" h="373379">
                <a:moveTo>
                  <a:pt x="12953" y="360425"/>
                </a:moveTo>
                <a:lnTo>
                  <a:pt x="738377" y="360425"/>
                </a:lnTo>
                <a:lnTo>
                  <a:pt x="738377" y="12953"/>
                </a:lnTo>
                <a:lnTo>
                  <a:pt x="12953" y="12953"/>
                </a:lnTo>
                <a:lnTo>
                  <a:pt x="12953" y="3604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942581" y="3460241"/>
            <a:ext cx="725424" cy="345948"/>
          </a:xfrm>
          <a:custGeom>
            <a:avLst/>
            <a:gdLst>
              <a:gd name="connsiteX0" fmla="*/ 0 w 725424"/>
              <a:gd name="connsiteY0" fmla="*/ 345948 h 345948"/>
              <a:gd name="connsiteX1" fmla="*/ 725424 w 725424"/>
              <a:gd name="connsiteY1" fmla="*/ 345948 h 345948"/>
              <a:gd name="connsiteX2" fmla="*/ 725424 w 725424"/>
              <a:gd name="connsiteY2" fmla="*/ 0 h 345948"/>
              <a:gd name="connsiteX3" fmla="*/ 0 w 725424"/>
              <a:gd name="connsiteY3" fmla="*/ 0 h 345948"/>
              <a:gd name="connsiteX4" fmla="*/ 0 w 725424"/>
              <a:gd name="connsiteY4" fmla="*/ 345948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4" h="345948">
                <a:moveTo>
                  <a:pt x="0" y="345948"/>
                </a:moveTo>
                <a:lnTo>
                  <a:pt x="725424" y="345948"/>
                </a:lnTo>
                <a:lnTo>
                  <a:pt x="725424" y="0"/>
                </a:lnTo>
                <a:lnTo>
                  <a:pt x="0" y="0"/>
                </a:lnTo>
                <a:lnTo>
                  <a:pt x="0" y="34594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929627" y="3447288"/>
            <a:ext cx="751332" cy="371856"/>
          </a:xfrm>
          <a:custGeom>
            <a:avLst/>
            <a:gdLst>
              <a:gd name="connsiteX0" fmla="*/ 12954 w 751332"/>
              <a:gd name="connsiteY0" fmla="*/ 358902 h 371856"/>
              <a:gd name="connsiteX1" fmla="*/ 738378 w 751332"/>
              <a:gd name="connsiteY1" fmla="*/ 358902 h 371856"/>
              <a:gd name="connsiteX2" fmla="*/ 738378 w 751332"/>
              <a:gd name="connsiteY2" fmla="*/ 12953 h 371856"/>
              <a:gd name="connsiteX3" fmla="*/ 12954 w 751332"/>
              <a:gd name="connsiteY3" fmla="*/ 12953 h 371856"/>
              <a:gd name="connsiteX4" fmla="*/ 12954 w 751332"/>
              <a:gd name="connsiteY4" fmla="*/ 358902 h 371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371856">
                <a:moveTo>
                  <a:pt x="12954" y="358902"/>
                </a:moveTo>
                <a:lnTo>
                  <a:pt x="738378" y="358902"/>
                </a:lnTo>
                <a:lnTo>
                  <a:pt x="738378" y="12953"/>
                </a:lnTo>
                <a:lnTo>
                  <a:pt x="12954" y="12953"/>
                </a:lnTo>
                <a:lnTo>
                  <a:pt x="12954" y="3589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942581" y="3806190"/>
            <a:ext cx="725424" cy="347471"/>
          </a:xfrm>
          <a:custGeom>
            <a:avLst/>
            <a:gdLst>
              <a:gd name="connsiteX0" fmla="*/ 0 w 725424"/>
              <a:gd name="connsiteY0" fmla="*/ 347471 h 347471"/>
              <a:gd name="connsiteX1" fmla="*/ 725424 w 725424"/>
              <a:gd name="connsiteY1" fmla="*/ 347471 h 347471"/>
              <a:gd name="connsiteX2" fmla="*/ 725424 w 725424"/>
              <a:gd name="connsiteY2" fmla="*/ 0 h 347471"/>
              <a:gd name="connsiteX3" fmla="*/ 0 w 725424"/>
              <a:gd name="connsiteY3" fmla="*/ 0 h 347471"/>
              <a:gd name="connsiteX4" fmla="*/ 0 w 725424"/>
              <a:gd name="connsiteY4" fmla="*/ 347471 h 34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5424" h="347471">
                <a:moveTo>
                  <a:pt x="0" y="347471"/>
                </a:moveTo>
                <a:lnTo>
                  <a:pt x="725424" y="347471"/>
                </a:lnTo>
                <a:lnTo>
                  <a:pt x="725424" y="0"/>
                </a:lnTo>
                <a:lnTo>
                  <a:pt x="0" y="0"/>
                </a:lnTo>
                <a:lnTo>
                  <a:pt x="0" y="34747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929627" y="3793236"/>
            <a:ext cx="751332" cy="373379"/>
          </a:xfrm>
          <a:custGeom>
            <a:avLst/>
            <a:gdLst>
              <a:gd name="connsiteX0" fmla="*/ 12954 w 751332"/>
              <a:gd name="connsiteY0" fmla="*/ 360425 h 373379"/>
              <a:gd name="connsiteX1" fmla="*/ 738378 w 751332"/>
              <a:gd name="connsiteY1" fmla="*/ 360425 h 373379"/>
              <a:gd name="connsiteX2" fmla="*/ 738378 w 751332"/>
              <a:gd name="connsiteY2" fmla="*/ 12953 h 373379"/>
              <a:gd name="connsiteX3" fmla="*/ 12954 w 751332"/>
              <a:gd name="connsiteY3" fmla="*/ 12953 h 373379"/>
              <a:gd name="connsiteX4" fmla="*/ 12954 w 751332"/>
              <a:gd name="connsiteY4" fmla="*/ 360425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1332" h="373379">
                <a:moveTo>
                  <a:pt x="12954" y="360425"/>
                </a:moveTo>
                <a:lnTo>
                  <a:pt x="738378" y="360425"/>
                </a:lnTo>
                <a:lnTo>
                  <a:pt x="738378" y="12953"/>
                </a:lnTo>
                <a:lnTo>
                  <a:pt x="12954" y="12953"/>
                </a:lnTo>
                <a:lnTo>
                  <a:pt x="12954" y="3604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2273300"/>
            <a:ext cx="2971800" cy="12192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4800" y="2870200"/>
            <a:ext cx="1943100" cy="609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1200" y="4140200"/>
            <a:ext cx="977900" cy="26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59500" y="25654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11200" y="3416300"/>
            <a:ext cx="2133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signal_fd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signal_recv_fd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11200" y="3911600"/>
            <a:ext cx="2133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signal_fd</a:t>
            </a:r>
            <a:r>
              <a:rPr lang="en-US" altLang="zh-CN" sz="16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346700" y="35560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470400" y="35560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337300" y="35560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239000" y="35560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102600" y="2298700"/>
            <a:ext cx="1790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handle_signal();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12800" y="1270000"/>
            <a:ext cx="4064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31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안드로이드의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sigchld_handler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0A7CC3-083B-CC28-3A74-2EF30BE7B3D7}"/>
              </a:ext>
            </a:extLst>
          </p:cNvPr>
          <p:cNvSpPr txBox="1"/>
          <p:nvPr/>
        </p:nvSpPr>
        <p:spPr>
          <a:xfrm>
            <a:off x="4347316" y="2448881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socketpair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8BE1751-25A8-684E-7CD8-BFEA05BBFD5D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4535423" y="2818213"/>
            <a:ext cx="456140" cy="65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1A89CED-0CEB-F413-987F-9944FD9AF0CE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4991563" y="2818213"/>
            <a:ext cx="355137" cy="64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8DBDE83-F278-B4E4-86F5-8E6D09B931D3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5635810" y="2618230"/>
            <a:ext cx="137863" cy="15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402588"/>
          </a:xfrm>
          <a:custGeom>
            <a:avLst/>
            <a:gdLst>
              <a:gd name="connsiteX0" fmla="*/ 6350 w 5226304"/>
              <a:gd name="connsiteY0" fmla="*/ 1396238 h 1402588"/>
              <a:gd name="connsiteX1" fmla="*/ 5219954 w 5226304"/>
              <a:gd name="connsiteY1" fmla="*/ 1396238 h 1402588"/>
              <a:gd name="connsiteX2" fmla="*/ 5219954 w 5226304"/>
              <a:gd name="connsiteY2" fmla="*/ 6350 h 1402588"/>
              <a:gd name="connsiteX3" fmla="*/ 6350 w 5226304"/>
              <a:gd name="connsiteY3" fmla="*/ 6350 h 1402588"/>
              <a:gd name="connsiteX4" fmla="*/ 6350 w 5226304"/>
              <a:gd name="connsiteY4" fmla="*/ 1396238 h 1402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402588">
                <a:moveTo>
                  <a:pt x="6350" y="1396238"/>
                </a:moveTo>
                <a:lnTo>
                  <a:pt x="5219954" y="1396238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3962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565016"/>
            <a:ext cx="2115312" cy="12192"/>
          </a:xfrm>
          <a:custGeom>
            <a:avLst/>
            <a:gdLst>
              <a:gd name="connsiteX0" fmla="*/ 0 w 2115312"/>
              <a:gd name="connsiteY0" fmla="*/ 0 h 12192"/>
              <a:gd name="connsiteX1" fmla="*/ 1057656 w 2115312"/>
              <a:gd name="connsiteY1" fmla="*/ 0 h 12192"/>
              <a:gd name="connsiteX2" fmla="*/ 2115312 w 2115312"/>
              <a:gd name="connsiteY2" fmla="*/ 0 h 12192"/>
              <a:gd name="connsiteX3" fmla="*/ 2115312 w 2115312"/>
              <a:gd name="connsiteY3" fmla="*/ 12192 h 12192"/>
              <a:gd name="connsiteX4" fmla="*/ 1057656 w 2115312"/>
              <a:gd name="connsiteY4" fmla="*/ 12192 h 12192"/>
              <a:gd name="connsiteX5" fmla="*/ 0 w 2115312"/>
              <a:gd name="connsiteY5" fmla="*/ 12192 h 12192"/>
              <a:gd name="connsiteX6" fmla="*/ 0 w 2115312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15312" h="12192">
                <a:moveTo>
                  <a:pt x="0" y="0"/>
                </a:moveTo>
                <a:lnTo>
                  <a:pt x="1057656" y="0"/>
                </a:lnTo>
                <a:lnTo>
                  <a:pt x="2115312" y="0"/>
                </a:lnTo>
                <a:lnTo>
                  <a:pt x="2115312" y="12192"/>
                </a:lnTo>
                <a:lnTo>
                  <a:pt x="1057656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2159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2489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0" y="1435100"/>
            <a:ext cx="5321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92654" y="1580133"/>
            <a:ext cx="3685540" cy="3255771"/>
          </a:xfrm>
          <a:custGeom>
            <a:avLst/>
            <a:gdLst>
              <a:gd name="connsiteX0" fmla="*/ 6350 w 3685540"/>
              <a:gd name="connsiteY0" fmla="*/ 3249422 h 3255771"/>
              <a:gd name="connsiteX1" fmla="*/ 3679189 w 3685540"/>
              <a:gd name="connsiteY1" fmla="*/ 3249422 h 3255771"/>
              <a:gd name="connsiteX2" fmla="*/ 3679189 w 3685540"/>
              <a:gd name="connsiteY2" fmla="*/ 6350 h 3255771"/>
              <a:gd name="connsiteX3" fmla="*/ 6350 w 3685540"/>
              <a:gd name="connsiteY3" fmla="*/ 6350 h 3255771"/>
              <a:gd name="connsiteX4" fmla="*/ 6350 w 3685540"/>
              <a:gd name="connsiteY4" fmla="*/ 3249422 h 3255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40" h="3255771">
                <a:moveTo>
                  <a:pt x="6350" y="3249422"/>
                </a:moveTo>
                <a:lnTo>
                  <a:pt x="3679189" y="3249422"/>
                </a:lnTo>
                <a:lnTo>
                  <a:pt x="3679189" y="6350"/>
                </a:lnTo>
                <a:lnTo>
                  <a:pt x="6350" y="6350"/>
                </a:lnTo>
                <a:lnTo>
                  <a:pt x="6350" y="3249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37500" y="114300"/>
            <a:ext cx="2400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1294" y="103158"/>
            <a:ext cx="6007100" cy="469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system("ls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-l");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2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700"/>
              </a:lnSpc>
              <a:tabLst>
                <a:tab pos="609600" algn="l"/>
                <a:tab pos="2552700" algn="l"/>
                <a:tab pos="3467100" algn="l"/>
              </a:tabLst>
            </a:pPr>
            <a:r>
              <a:rPr lang="en-US" altLang="zh-CN" dirty="0"/>
              <a:t>		</a:t>
            </a:r>
            <a:r>
              <a:rPr lang="en-US" altLang="zh-CN" sz="227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65164" y="4616196"/>
            <a:ext cx="1999488" cy="1303020"/>
          </a:xfrm>
          <a:custGeom>
            <a:avLst/>
            <a:gdLst>
              <a:gd name="connsiteX0" fmla="*/ 0 w 1999488"/>
              <a:gd name="connsiteY0" fmla="*/ 1303019 h 1303020"/>
              <a:gd name="connsiteX1" fmla="*/ 1999488 w 1999488"/>
              <a:gd name="connsiteY1" fmla="*/ 1303019 h 1303020"/>
              <a:gd name="connsiteX2" fmla="*/ 1999488 w 1999488"/>
              <a:gd name="connsiteY2" fmla="*/ 0 h 1303020"/>
              <a:gd name="connsiteX3" fmla="*/ 0 w 1999488"/>
              <a:gd name="connsiteY3" fmla="*/ 0 h 1303020"/>
              <a:gd name="connsiteX4" fmla="*/ 0 w 1999488"/>
              <a:gd name="connsiteY4" fmla="*/ 1303019 h 1303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9488" h="1303020">
                <a:moveTo>
                  <a:pt x="0" y="1303019"/>
                </a:moveTo>
                <a:lnTo>
                  <a:pt x="1999488" y="1303019"/>
                </a:lnTo>
                <a:lnTo>
                  <a:pt x="1999488" y="0"/>
                </a:lnTo>
                <a:lnTo>
                  <a:pt x="0" y="0"/>
                </a:lnTo>
                <a:lnTo>
                  <a:pt x="0" y="13030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58814" y="4609846"/>
            <a:ext cx="2012188" cy="1315720"/>
          </a:xfrm>
          <a:custGeom>
            <a:avLst/>
            <a:gdLst>
              <a:gd name="connsiteX0" fmla="*/ 6350 w 2012188"/>
              <a:gd name="connsiteY0" fmla="*/ 1309369 h 1315720"/>
              <a:gd name="connsiteX1" fmla="*/ 2005838 w 2012188"/>
              <a:gd name="connsiteY1" fmla="*/ 1309369 h 1315720"/>
              <a:gd name="connsiteX2" fmla="*/ 2005838 w 2012188"/>
              <a:gd name="connsiteY2" fmla="*/ 6350 h 1315720"/>
              <a:gd name="connsiteX3" fmla="*/ 6350 w 2012188"/>
              <a:gd name="connsiteY3" fmla="*/ 6350 h 1315720"/>
              <a:gd name="connsiteX4" fmla="*/ 6350 w 2012188"/>
              <a:gd name="connsiteY4" fmla="*/ 1309369 h 131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2188" h="1315720">
                <a:moveTo>
                  <a:pt x="6350" y="1309369"/>
                </a:moveTo>
                <a:lnTo>
                  <a:pt x="2005838" y="1309369"/>
                </a:lnTo>
                <a:lnTo>
                  <a:pt x="2005838" y="6350"/>
                </a:lnTo>
                <a:lnTo>
                  <a:pt x="6350" y="6350"/>
                </a:lnTo>
                <a:lnTo>
                  <a:pt x="6350" y="1309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61361" y="3565905"/>
            <a:ext cx="969772" cy="361696"/>
          </a:xfrm>
          <a:custGeom>
            <a:avLst/>
            <a:gdLst>
              <a:gd name="connsiteX0" fmla="*/ 6350 w 969772"/>
              <a:gd name="connsiteY0" fmla="*/ 355346 h 361696"/>
              <a:gd name="connsiteX1" fmla="*/ 963422 w 969772"/>
              <a:gd name="connsiteY1" fmla="*/ 355346 h 361696"/>
              <a:gd name="connsiteX2" fmla="*/ 963422 w 969772"/>
              <a:gd name="connsiteY2" fmla="*/ 6350 h 361696"/>
              <a:gd name="connsiteX3" fmla="*/ 6350 w 969772"/>
              <a:gd name="connsiteY3" fmla="*/ 6350 h 361696"/>
              <a:gd name="connsiteX4" fmla="*/ 6350 w 969772"/>
              <a:gd name="connsiteY4" fmla="*/ 355346 h 361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9772" h="361696">
                <a:moveTo>
                  <a:pt x="6350" y="355346"/>
                </a:moveTo>
                <a:lnTo>
                  <a:pt x="963422" y="355346"/>
                </a:lnTo>
                <a:lnTo>
                  <a:pt x="963422" y="6350"/>
                </a:lnTo>
                <a:lnTo>
                  <a:pt x="6350" y="6350"/>
                </a:lnTo>
                <a:lnTo>
                  <a:pt x="6350" y="355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61361" y="4783582"/>
            <a:ext cx="969772" cy="360172"/>
          </a:xfrm>
          <a:custGeom>
            <a:avLst/>
            <a:gdLst>
              <a:gd name="connsiteX0" fmla="*/ 6350 w 969772"/>
              <a:gd name="connsiteY0" fmla="*/ 353821 h 360172"/>
              <a:gd name="connsiteX1" fmla="*/ 963422 w 969772"/>
              <a:gd name="connsiteY1" fmla="*/ 353821 h 360172"/>
              <a:gd name="connsiteX2" fmla="*/ 963422 w 969772"/>
              <a:gd name="connsiteY2" fmla="*/ 6350 h 360172"/>
              <a:gd name="connsiteX3" fmla="*/ 6350 w 969772"/>
              <a:gd name="connsiteY3" fmla="*/ 6350 h 360172"/>
              <a:gd name="connsiteX4" fmla="*/ 6350 w 969772"/>
              <a:gd name="connsiteY4" fmla="*/ 353821 h 360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9772" h="360172">
                <a:moveTo>
                  <a:pt x="6350" y="353821"/>
                </a:moveTo>
                <a:lnTo>
                  <a:pt x="963422" y="353821"/>
                </a:lnTo>
                <a:lnTo>
                  <a:pt x="963422" y="6350"/>
                </a:lnTo>
                <a:lnTo>
                  <a:pt x="6350" y="6350"/>
                </a:lnTo>
                <a:lnTo>
                  <a:pt x="6350" y="3538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47717" y="3565905"/>
            <a:ext cx="968247" cy="361696"/>
          </a:xfrm>
          <a:custGeom>
            <a:avLst/>
            <a:gdLst>
              <a:gd name="connsiteX0" fmla="*/ 6350 w 968247"/>
              <a:gd name="connsiteY0" fmla="*/ 355346 h 361696"/>
              <a:gd name="connsiteX1" fmla="*/ 961897 w 968247"/>
              <a:gd name="connsiteY1" fmla="*/ 355346 h 361696"/>
              <a:gd name="connsiteX2" fmla="*/ 961897 w 968247"/>
              <a:gd name="connsiteY2" fmla="*/ 6350 h 361696"/>
              <a:gd name="connsiteX3" fmla="*/ 6350 w 968247"/>
              <a:gd name="connsiteY3" fmla="*/ 6350 h 361696"/>
              <a:gd name="connsiteX4" fmla="*/ 6350 w 968247"/>
              <a:gd name="connsiteY4" fmla="*/ 355346 h 361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8247" h="361696">
                <a:moveTo>
                  <a:pt x="6350" y="355346"/>
                </a:moveTo>
                <a:lnTo>
                  <a:pt x="961897" y="355346"/>
                </a:lnTo>
                <a:lnTo>
                  <a:pt x="961897" y="6350"/>
                </a:lnTo>
                <a:lnTo>
                  <a:pt x="6350" y="6350"/>
                </a:lnTo>
                <a:lnTo>
                  <a:pt x="6350" y="355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47717" y="4783582"/>
            <a:ext cx="968247" cy="360172"/>
          </a:xfrm>
          <a:custGeom>
            <a:avLst/>
            <a:gdLst>
              <a:gd name="connsiteX0" fmla="*/ 6350 w 968247"/>
              <a:gd name="connsiteY0" fmla="*/ 353821 h 360172"/>
              <a:gd name="connsiteX1" fmla="*/ 961897 w 968247"/>
              <a:gd name="connsiteY1" fmla="*/ 353821 h 360172"/>
              <a:gd name="connsiteX2" fmla="*/ 961897 w 968247"/>
              <a:gd name="connsiteY2" fmla="*/ 6350 h 360172"/>
              <a:gd name="connsiteX3" fmla="*/ 6350 w 968247"/>
              <a:gd name="connsiteY3" fmla="*/ 6350 h 360172"/>
              <a:gd name="connsiteX4" fmla="*/ 6350 w 968247"/>
              <a:gd name="connsiteY4" fmla="*/ 353821 h 360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8247" h="360172">
                <a:moveTo>
                  <a:pt x="6350" y="353821"/>
                </a:moveTo>
                <a:lnTo>
                  <a:pt x="961897" y="353821"/>
                </a:lnTo>
                <a:lnTo>
                  <a:pt x="961897" y="6350"/>
                </a:lnTo>
                <a:lnTo>
                  <a:pt x="6350" y="6350"/>
                </a:lnTo>
                <a:lnTo>
                  <a:pt x="6350" y="3538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434073" y="3565905"/>
            <a:ext cx="968247" cy="361696"/>
          </a:xfrm>
          <a:custGeom>
            <a:avLst/>
            <a:gdLst>
              <a:gd name="connsiteX0" fmla="*/ 6350 w 968247"/>
              <a:gd name="connsiteY0" fmla="*/ 355346 h 361696"/>
              <a:gd name="connsiteX1" fmla="*/ 961897 w 968247"/>
              <a:gd name="connsiteY1" fmla="*/ 355346 h 361696"/>
              <a:gd name="connsiteX2" fmla="*/ 961897 w 968247"/>
              <a:gd name="connsiteY2" fmla="*/ 6350 h 361696"/>
              <a:gd name="connsiteX3" fmla="*/ 6350 w 968247"/>
              <a:gd name="connsiteY3" fmla="*/ 6350 h 361696"/>
              <a:gd name="connsiteX4" fmla="*/ 6350 w 968247"/>
              <a:gd name="connsiteY4" fmla="*/ 355346 h 361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8247" h="361696">
                <a:moveTo>
                  <a:pt x="6350" y="355346"/>
                </a:moveTo>
                <a:lnTo>
                  <a:pt x="961897" y="355346"/>
                </a:lnTo>
                <a:lnTo>
                  <a:pt x="961897" y="6350"/>
                </a:lnTo>
                <a:lnTo>
                  <a:pt x="6350" y="6350"/>
                </a:lnTo>
                <a:lnTo>
                  <a:pt x="6350" y="355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434073" y="4783582"/>
            <a:ext cx="968247" cy="360172"/>
          </a:xfrm>
          <a:custGeom>
            <a:avLst/>
            <a:gdLst>
              <a:gd name="connsiteX0" fmla="*/ 6350 w 968247"/>
              <a:gd name="connsiteY0" fmla="*/ 353821 h 360172"/>
              <a:gd name="connsiteX1" fmla="*/ 961897 w 968247"/>
              <a:gd name="connsiteY1" fmla="*/ 353821 h 360172"/>
              <a:gd name="connsiteX2" fmla="*/ 961897 w 968247"/>
              <a:gd name="connsiteY2" fmla="*/ 6350 h 360172"/>
              <a:gd name="connsiteX3" fmla="*/ 6350 w 968247"/>
              <a:gd name="connsiteY3" fmla="*/ 6350 h 360172"/>
              <a:gd name="connsiteX4" fmla="*/ 6350 w 968247"/>
              <a:gd name="connsiteY4" fmla="*/ 353821 h 360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8247" h="360172">
                <a:moveTo>
                  <a:pt x="6350" y="353821"/>
                </a:moveTo>
                <a:lnTo>
                  <a:pt x="961897" y="353821"/>
                </a:lnTo>
                <a:lnTo>
                  <a:pt x="961897" y="6350"/>
                </a:lnTo>
                <a:lnTo>
                  <a:pt x="6350" y="6350"/>
                </a:lnTo>
                <a:lnTo>
                  <a:pt x="6350" y="3538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2400" y="3911600"/>
            <a:ext cx="114300" cy="889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3100" y="4902200"/>
            <a:ext cx="1155700" cy="127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200" y="3911600"/>
            <a:ext cx="127000" cy="889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5900" y="4902200"/>
            <a:ext cx="1155700" cy="127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3911600"/>
            <a:ext cx="127000" cy="88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88900"/>
            <a:ext cx="30988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붙는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96900" y="12827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1244600"/>
            <a:ext cx="5143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명령라인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인자(argv[0],argv[1],argv[2]…)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(vector)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형태의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(argv[])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(envp[])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실행화일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1300" y="2387600"/>
            <a:ext cx="67945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함수만이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커널내의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나머지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함수들은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함수로서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438400" y="36449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execlp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438400" y="4864100"/>
            <a:ext cx="495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execvp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610100" y="3644900"/>
            <a:ext cx="368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execl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521200" y="48641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execv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16700" y="36449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execle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16700" y="4864100"/>
            <a:ext cx="495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execve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959100" y="4178300"/>
            <a:ext cx="44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argv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만든다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041900" y="4178300"/>
            <a:ext cx="457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argv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만든다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137400" y="4178300"/>
            <a:ext cx="457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argv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만든다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302000" y="5194300"/>
            <a:ext cx="952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PATH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이용하여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실행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패스를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완성한다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118100" y="5232400"/>
            <a:ext cx="1016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environ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변수를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이용하여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환경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배열을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완성한다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073900" y="5308600"/>
            <a:ext cx="800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032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</a:t>
            </a:r>
          </a:p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커널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13433" y="1766061"/>
            <a:ext cx="7785100" cy="2316988"/>
          </a:xfrm>
          <a:custGeom>
            <a:avLst/>
            <a:gdLst>
              <a:gd name="connsiteX0" fmla="*/ 6350 w 7785100"/>
              <a:gd name="connsiteY0" fmla="*/ 2310638 h 2316988"/>
              <a:gd name="connsiteX1" fmla="*/ 7778749 w 7785100"/>
              <a:gd name="connsiteY1" fmla="*/ 2310638 h 2316988"/>
              <a:gd name="connsiteX2" fmla="*/ 7778749 w 7785100"/>
              <a:gd name="connsiteY2" fmla="*/ 6350 h 2316988"/>
              <a:gd name="connsiteX3" fmla="*/ 6350 w 7785100"/>
              <a:gd name="connsiteY3" fmla="*/ 6350 h 2316988"/>
              <a:gd name="connsiteX4" fmla="*/ 6350 w 7785100"/>
              <a:gd name="connsiteY4" fmla="*/ 2310638 h 2316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2316988">
                <a:moveTo>
                  <a:pt x="6350" y="2310638"/>
                </a:moveTo>
                <a:lnTo>
                  <a:pt x="7778749" y="2310638"/>
                </a:lnTo>
                <a:lnTo>
                  <a:pt x="7778749" y="6350"/>
                </a:lnTo>
                <a:lnTo>
                  <a:pt x="6350" y="6350"/>
                </a:lnTo>
                <a:lnTo>
                  <a:pt x="6350" y="23106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18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(execl)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200" y="1435100"/>
            <a:ext cx="7200900" cy="237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55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//execl("/bin/ls",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"-l",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execl("./newpgm",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"newpgm",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"one",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"two",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2400" y="3390900"/>
            <a:ext cx="14605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833835" cy="350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004" b="1" dirty="0">
                <a:solidFill>
                  <a:srgbClr val="000000"/>
                </a:solidFill>
                <a:latin typeface="Consolas" panose="020B0609020204030204" pitchFamily="49" charset="0"/>
                <a:cs typeface="맑은 고딕" pitchFamily="18" charset="0"/>
              </a:rPr>
              <a:t>-I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711200"/>
            <a:ext cx="98552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헤더파일을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소스코드에서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&lt;…&gt;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헤더파일을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C_INCLUDE_PATH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헤더파일을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/usr/include)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C_INCLUDE_PATH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헤더파일이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cs typeface="맑은 고딕" pitchFamily="18" charset="0"/>
              </a:rPr>
              <a:t>-I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넣어주면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96900" y="3200400"/>
            <a:ext cx="1905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&lt;myhdr.h&gt;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68800" y="3314700"/>
            <a:ext cx="4749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myhdr.h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/usr/local/myhdr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6900" y="3657600"/>
            <a:ext cx="7188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I/usr/local/myhdr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13433" y="1766061"/>
            <a:ext cx="7785100" cy="4261611"/>
          </a:xfrm>
          <a:custGeom>
            <a:avLst/>
            <a:gdLst>
              <a:gd name="connsiteX0" fmla="*/ 6350 w 7785100"/>
              <a:gd name="connsiteY0" fmla="*/ 4255261 h 4261611"/>
              <a:gd name="connsiteX1" fmla="*/ 7778749 w 7785100"/>
              <a:gd name="connsiteY1" fmla="*/ 4255261 h 4261611"/>
              <a:gd name="connsiteX2" fmla="*/ 7778749 w 7785100"/>
              <a:gd name="connsiteY2" fmla="*/ 6350 h 4261611"/>
              <a:gd name="connsiteX3" fmla="*/ 6350 w 7785100"/>
              <a:gd name="connsiteY3" fmla="*/ 6350 h 4261611"/>
              <a:gd name="connsiteX4" fmla="*/ 6350 w 7785100"/>
              <a:gd name="connsiteY4" fmla="*/ 4255261 h 4261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4261611">
                <a:moveTo>
                  <a:pt x="6350" y="4255261"/>
                </a:moveTo>
                <a:lnTo>
                  <a:pt x="7778749" y="4255261"/>
                </a:lnTo>
                <a:lnTo>
                  <a:pt x="7778749" y="6350"/>
                </a:lnTo>
                <a:lnTo>
                  <a:pt x="6350" y="6350"/>
                </a:lnTo>
                <a:lnTo>
                  <a:pt x="6350" y="42552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18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(execl)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200" y="1498600"/>
            <a:ext cx="5689600" cy="429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newpgm.c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./newpgm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argv[0]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argv[2]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argc=3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i&lt;argc;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printf("argv[%d]=%s\n",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63500" algn="l"/>
                <a:tab pos="5588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53997" y="1910842"/>
            <a:ext cx="7785100" cy="2388616"/>
          </a:xfrm>
          <a:custGeom>
            <a:avLst/>
            <a:gdLst>
              <a:gd name="connsiteX0" fmla="*/ 6350 w 7785100"/>
              <a:gd name="connsiteY0" fmla="*/ 2382266 h 2388616"/>
              <a:gd name="connsiteX1" fmla="*/ 7778749 w 7785100"/>
              <a:gd name="connsiteY1" fmla="*/ 2382266 h 2388616"/>
              <a:gd name="connsiteX2" fmla="*/ 7778749 w 7785100"/>
              <a:gd name="connsiteY2" fmla="*/ 6350 h 2388616"/>
              <a:gd name="connsiteX3" fmla="*/ 6350 w 7785100"/>
              <a:gd name="connsiteY3" fmla="*/ 6350 h 2388616"/>
              <a:gd name="connsiteX4" fmla="*/ 6350 w 7785100"/>
              <a:gd name="connsiteY4" fmla="*/ 2382266 h 2388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2388616">
                <a:moveTo>
                  <a:pt x="6350" y="2382266"/>
                </a:moveTo>
                <a:lnTo>
                  <a:pt x="7778749" y="2382266"/>
                </a:lnTo>
                <a:lnTo>
                  <a:pt x="7778749" y="6350"/>
                </a:lnTo>
                <a:lnTo>
                  <a:pt x="6350" y="6350"/>
                </a:lnTo>
                <a:lnTo>
                  <a:pt x="6350" y="2382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263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(execv)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200" y="1447800"/>
            <a:ext cx="67564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{"newpgm",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"one",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"two",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(char*)0};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execv("./newpgm",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85289" y="2054098"/>
            <a:ext cx="7785100" cy="2316987"/>
          </a:xfrm>
          <a:custGeom>
            <a:avLst/>
            <a:gdLst>
              <a:gd name="connsiteX0" fmla="*/ 6350 w 7785100"/>
              <a:gd name="connsiteY0" fmla="*/ 2310637 h 2316987"/>
              <a:gd name="connsiteX1" fmla="*/ 7778750 w 7785100"/>
              <a:gd name="connsiteY1" fmla="*/ 2310637 h 2316987"/>
              <a:gd name="connsiteX2" fmla="*/ 7778750 w 7785100"/>
              <a:gd name="connsiteY2" fmla="*/ 6350 h 2316987"/>
              <a:gd name="connsiteX3" fmla="*/ 6350 w 7785100"/>
              <a:gd name="connsiteY3" fmla="*/ 6350 h 2316987"/>
              <a:gd name="connsiteX4" fmla="*/ 6350 w 7785100"/>
              <a:gd name="connsiteY4" fmla="*/ 2310637 h 2316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2316987">
                <a:moveTo>
                  <a:pt x="6350" y="2310637"/>
                </a:moveTo>
                <a:lnTo>
                  <a:pt x="7778750" y="2310637"/>
                </a:lnTo>
                <a:lnTo>
                  <a:pt x="7778750" y="6350"/>
                </a:lnTo>
                <a:lnTo>
                  <a:pt x="6350" y="6350"/>
                </a:lnTo>
                <a:lnTo>
                  <a:pt x="6350" y="2310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4394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(execve,execle)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1778000"/>
            <a:ext cx="59944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exec_3.c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{"newpgm",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"one",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"two",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(char*)0};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*env[]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{"name=LG",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"addr=seoul",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(char*)0};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execve("./newpgm",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85289" y="1551177"/>
            <a:ext cx="7785100" cy="4619752"/>
          </a:xfrm>
          <a:custGeom>
            <a:avLst/>
            <a:gdLst>
              <a:gd name="connsiteX0" fmla="*/ 6350 w 7785100"/>
              <a:gd name="connsiteY0" fmla="*/ 4613401 h 4619752"/>
              <a:gd name="connsiteX1" fmla="*/ 7778750 w 7785100"/>
              <a:gd name="connsiteY1" fmla="*/ 4613401 h 4619752"/>
              <a:gd name="connsiteX2" fmla="*/ 7778750 w 7785100"/>
              <a:gd name="connsiteY2" fmla="*/ 6350 h 4619752"/>
              <a:gd name="connsiteX3" fmla="*/ 6350 w 7785100"/>
              <a:gd name="connsiteY3" fmla="*/ 6350 h 4619752"/>
              <a:gd name="connsiteX4" fmla="*/ 6350 w 7785100"/>
              <a:gd name="connsiteY4" fmla="*/ 4613401 h 4619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4619752">
                <a:moveTo>
                  <a:pt x="6350" y="4613401"/>
                </a:moveTo>
                <a:lnTo>
                  <a:pt x="7778750" y="4613401"/>
                </a:lnTo>
                <a:lnTo>
                  <a:pt x="7778750" y="6350"/>
                </a:lnTo>
                <a:lnTo>
                  <a:pt x="6350" y="6350"/>
                </a:lnTo>
                <a:lnTo>
                  <a:pt x="6350" y="46134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3373" y="28303"/>
            <a:ext cx="6654800" cy="593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(execve,execle)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newpgm_1.c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./newpgm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two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argv[2]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argc=3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**envp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i&lt;argc;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printf("argv[%d]=%s\n",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argv[i]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printf("--------------\n");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i=0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envp[i];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printf("envp[%d]=%s\n",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envp[i]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1473200" algn="l"/>
                <a:tab pos="1549400" algn="l"/>
                <a:tab pos="1993900" algn="l"/>
                <a:tab pos="2438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70405" y="1910842"/>
            <a:ext cx="7785100" cy="1955800"/>
          </a:xfrm>
          <a:custGeom>
            <a:avLst/>
            <a:gdLst>
              <a:gd name="connsiteX0" fmla="*/ 6350 w 7785100"/>
              <a:gd name="connsiteY0" fmla="*/ 1949449 h 1955800"/>
              <a:gd name="connsiteX1" fmla="*/ 7778750 w 7785100"/>
              <a:gd name="connsiteY1" fmla="*/ 1949449 h 1955800"/>
              <a:gd name="connsiteX2" fmla="*/ 7778750 w 7785100"/>
              <a:gd name="connsiteY2" fmla="*/ 6350 h 1955800"/>
              <a:gd name="connsiteX3" fmla="*/ 6350 w 7785100"/>
              <a:gd name="connsiteY3" fmla="*/ 6350 h 1955800"/>
              <a:gd name="connsiteX4" fmla="*/ 6350 w 7785100"/>
              <a:gd name="connsiteY4" fmla="*/ 1949449 h 19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1955800">
                <a:moveTo>
                  <a:pt x="6350" y="1949449"/>
                </a:moveTo>
                <a:lnTo>
                  <a:pt x="7778750" y="1949449"/>
                </a:lnTo>
                <a:lnTo>
                  <a:pt x="7778750" y="6350"/>
                </a:lnTo>
                <a:lnTo>
                  <a:pt x="6350" y="6350"/>
                </a:lnTo>
                <a:lnTo>
                  <a:pt x="6350" y="19494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4445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(execvp,execlp)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62100" y="1689100"/>
            <a:ext cx="5105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exec_4.c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762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//execl("/bin/ls",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"-l",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execlp("ls",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"-l",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762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133894"/>
            <a:ext cx="68707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939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9398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디스크립터들은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후에도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그대로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유지되어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(FD_CLOEXEC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세트되지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set-user-ID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세트되어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set-group-ID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default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복원된다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(SIG_IGN)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4102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상속되는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6900" y="1714500"/>
            <a:ext cx="889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1689100"/>
            <a:ext cx="56134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(session)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시그널까지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root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잠금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보류된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제약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(tms_utime,tms_stime,tms_cutime,tms_ustime)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94917" y="2011426"/>
            <a:ext cx="4461255" cy="2321559"/>
          </a:xfrm>
          <a:custGeom>
            <a:avLst/>
            <a:gdLst>
              <a:gd name="connsiteX0" fmla="*/ 6350 w 4461255"/>
              <a:gd name="connsiteY0" fmla="*/ 2315209 h 2321559"/>
              <a:gd name="connsiteX1" fmla="*/ 4454905 w 4461255"/>
              <a:gd name="connsiteY1" fmla="*/ 2315209 h 2321559"/>
              <a:gd name="connsiteX2" fmla="*/ 4454905 w 4461255"/>
              <a:gd name="connsiteY2" fmla="*/ 6350 h 2321559"/>
              <a:gd name="connsiteX3" fmla="*/ 6350 w 4461255"/>
              <a:gd name="connsiteY3" fmla="*/ 6350 h 2321559"/>
              <a:gd name="connsiteX4" fmla="*/ 6350 w 4461255"/>
              <a:gd name="connsiteY4" fmla="*/ 2315209 h 232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1255" h="2321559">
                <a:moveTo>
                  <a:pt x="6350" y="2315209"/>
                </a:moveTo>
                <a:lnTo>
                  <a:pt x="4454905" y="2315209"/>
                </a:lnTo>
                <a:lnTo>
                  <a:pt x="4454905" y="6350"/>
                </a:lnTo>
                <a:lnTo>
                  <a:pt x="6350" y="6350"/>
                </a:lnTo>
                <a:lnTo>
                  <a:pt x="6350" y="23152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36700" y="3111500"/>
            <a:ext cx="3771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92200" y="2882900"/>
            <a:ext cx="1016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8600" y="139700"/>
            <a:ext cx="54610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00100" algn="l"/>
                <a:tab pos="863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8001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001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8001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8001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8001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832600" y="190500"/>
            <a:ext cx="35052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282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after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</a:p>
          <a:p>
            <a:pPr>
              <a:lnSpc>
                <a:spcPts val="2100"/>
              </a:lnSpc>
              <a:tabLst>
                <a:tab pos="1282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32600" y="2946400"/>
            <a:ext cx="2006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무엇이고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해결책은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39997" y="1156461"/>
            <a:ext cx="5099811" cy="2597404"/>
          </a:xfrm>
          <a:custGeom>
            <a:avLst/>
            <a:gdLst>
              <a:gd name="connsiteX0" fmla="*/ 6350 w 5099811"/>
              <a:gd name="connsiteY0" fmla="*/ 2591053 h 2597404"/>
              <a:gd name="connsiteX1" fmla="*/ 5093461 w 5099811"/>
              <a:gd name="connsiteY1" fmla="*/ 2591053 h 2597404"/>
              <a:gd name="connsiteX2" fmla="*/ 5093461 w 5099811"/>
              <a:gd name="connsiteY2" fmla="*/ 6350 h 2597404"/>
              <a:gd name="connsiteX3" fmla="*/ 6350 w 5099811"/>
              <a:gd name="connsiteY3" fmla="*/ 6350 h 2597404"/>
              <a:gd name="connsiteX4" fmla="*/ 6350 w 5099811"/>
              <a:gd name="connsiteY4" fmla="*/ 2591053 h 2597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9811" h="2597404">
                <a:moveTo>
                  <a:pt x="6350" y="2591053"/>
                </a:moveTo>
                <a:lnTo>
                  <a:pt x="5093461" y="2591053"/>
                </a:lnTo>
                <a:lnTo>
                  <a:pt x="5093461" y="6350"/>
                </a:lnTo>
                <a:lnTo>
                  <a:pt x="6350" y="6350"/>
                </a:lnTo>
                <a:lnTo>
                  <a:pt x="6350" y="25910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47750" y="1506474"/>
            <a:ext cx="1449323" cy="3816096"/>
          </a:xfrm>
          <a:custGeom>
            <a:avLst/>
            <a:gdLst>
              <a:gd name="connsiteX0" fmla="*/ 0 w 1449323"/>
              <a:gd name="connsiteY0" fmla="*/ 3816096 h 3816096"/>
              <a:gd name="connsiteX1" fmla="*/ 1449323 w 1449323"/>
              <a:gd name="connsiteY1" fmla="*/ 3816096 h 3816096"/>
              <a:gd name="connsiteX2" fmla="*/ 1449323 w 1449323"/>
              <a:gd name="connsiteY2" fmla="*/ 0 h 3816096"/>
              <a:gd name="connsiteX3" fmla="*/ 0 w 1449323"/>
              <a:gd name="connsiteY3" fmla="*/ 0 h 3816096"/>
              <a:gd name="connsiteX4" fmla="*/ 0 w 1449323"/>
              <a:gd name="connsiteY4" fmla="*/ 3816096 h 381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3" h="3816096">
                <a:moveTo>
                  <a:pt x="0" y="3816096"/>
                </a:moveTo>
                <a:lnTo>
                  <a:pt x="1449323" y="3816096"/>
                </a:lnTo>
                <a:lnTo>
                  <a:pt x="1449323" y="0"/>
                </a:lnTo>
                <a:lnTo>
                  <a:pt x="0" y="0"/>
                </a:lnTo>
                <a:lnTo>
                  <a:pt x="0" y="381609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34796" y="1493520"/>
            <a:ext cx="1475231" cy="3842004"/>
          </a:xfrm>
          <a:custGeom>
            <a:avLst/>
            <a:gdLst>
              <a:gd name="connsiteX0" fmla="*/ 12953 w 1475231"/>
              <a:gd name="connsiteY0" fmla="*/ 3829050 h 3842004"/>
              <a:gd name="connsiteX1" fmla="*/ 1462277 w 1475231"/>
              <a:gd name="connsiteY1" fmla="*/ 3829050 h 3842004"/>
              <a:gd name="connsiteX2" fmla="*/ 1462277 w 1475231"/>
              <a:gd name="connsiteY2" fmla="*/ 12953 h 3842004"/>
              <a:gd name="connsiteX3" fmla="*/ 12953 w 1475231"/>
              <a:gd name="connsiteY3" fmla="*/ 12953 h 3842004"/>
              <a:gd name="connsiteX4" fmla="*/ 12953 w 1475231"/>
              <a:gd name="connsiteY4" fmla="*/ 3829050 h 384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1" h="3842004">
                <a:moveTo>
                  <a:pt x="12953" y="3829050"/>
                </a:moveTo>
                <a:lnTo>
                  <a:pt x="1462277" y="3829050"/>
                </a:lnTo>
                <a:lnTo>
                  <a:pt x="1462277" y="12953"/>
                </a:lnTo>
                <a:lnTo>
                  <a:pt x="12953" y="12953"/>
                </a:lnTo>
                <a:lnTo>
                  <a:pt x="12953" y="382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47750" y="1864614"/>
            <a:ext cx="1449323" cy="694944"/>
          </a:xfrm>
          <a:custGeom>
            <a:avLst/>
            <a:gdLst>
              <a:gd name="connsiteX0" fmla="*/ 0 w 1449323"/>
              <a:gd name="connsiteY0" fmla="*/ 694943 h 694944"/>
              <a:gd name="connsiteX1" fmla="*/ 1449323 w 1449323"/>
              <a:gd name="connsiteY1" fmla="*/ 694943 h 694944"/>
              <a:gd name="connsiteX2" fmla="*/ 1449323 w 1449323"/>
              <a:gd name="connsiteY2" fmla="*/ 0 h 694944"/>
              <a:gd name="connsiteX3" fmla="*/ 0 w 1449323"/>
              <a:gd name="connsiteY3" fmla="*/ 0 h 694944"/>
              <a:gd name="connsiteX4" fmla="*/ 0 w 1449323"/>
              <a:gd name="connsiteY4" fmla="*/ 694943 h 69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3" h="694944">
                <a:moveTo>
                  <a:pt x="0" y="694943"/>
                </a:moveTo>
                <a:lnTo>
                  <a:pt x="1449323" y="694943"/>
                </a:lnTo>
                <a:lnTo>
                  <a:pt x="1449323" y="0"/>
                </a:lnTo>
                <a:lnTo>
                  <a:pt x="0" y="0"/>
                </a:lnTo>
                <a:lnTo>
                  <a:pt x="0" y="694943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34796" y="1851660"/>
            <a:ext cx="1475231" cy="720852"/>
          </a:xfrm>
          <a:custGeom>
            <a:avLst/>
            <a:gdLst>
              <a:gd name="connsiteX0" fmla="*/ 12953 w 1475231"/>
              <a:gd name="connsiteY0" fmla="*/ 707897 h 720852"/>
              <a:gd name="connsiteX1" fmla="*/ 1462277 w 1475231"/>
              <a:gd name="connsiteY1" fmla="*/ 707897 h 720852"/>
              <a:gd name="connsiteX2" fmla="*/ 1462277 w 1475231"/>
              <a:gd name="connsiteY2" fmla="*/ 12954 h 720852"/>
              <a:gd name="connsiteX3" fmla="*/ 12953 w 1475231"/>
              <a:gd name="connsiteY3" fmla="*/ 12954 h 720852"/>
              <a:gd name="connsiteX4" fmla="*/ 12953 w 1475231"/>
              <a:gd name="connsiteY4" fmla="*/ 707897 h 720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1" h="720852">
                <a:moveTo>
                  <a:pt x="12953" y="707897"/>
                </a:moveTo>
                <a:lnTo>
                  <a:pt x="1462277" y="707897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707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89961" y="1857501"/>
            <a:ext cx="1071625" cy="2289175"/>
          </a:xfrm>
          <a:custGeom>
            <a:avLst/>
            <a:gdLst>
              <a:gd name="connsiteX0" fmla="*/ 6350 w 1071625"/>
              <a:gd name="connsiteY0" fmla="*/ 6350 h 2289175"/>
              <a:gd name="connsiteX1" fmla="*/ 1065276 w 1071625"/>
              <a:gd name="connsiteY1" fmla="*/ 2282825 h 2289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1625" h="2289175">
                <a:moveTo>
                  <a:pt x="6350" y="6350"/>
                </a:moveTo>
                <a:lnTo>
                  <a:pt x="1065276" y="2282825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05201" y="2552445"/>
            <a:ext cx="1041400" cy="3113087"/>
          </a:xfrm>
          <a:custGeom>
            <a:avLst/>
            <a:gdLst>
              <a:gd name="connsiteX0" fmla="*/ 6350 w 1041400"/>
              <a:gd name="connsiteY0" fmla="*/ 6350 h 3113087"/>
              <a:gd name="connsiteX1" fmla="*/ 1035050 w 1041400"/>
              <a:gd name="connsiteY1" fmla="*/ 3106737 h 3113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3113087">
                <a:moveTo>
                  <a:pt x="6350" y="6350"/>
                </a:moveTo>
                <a:lnTo>
                  <a:pt x="1035050" y="3106737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34689" y="4042409"/>
            <a:ext cx="350519" cy="284988"/>
          </a:xfrm>
          <a:custGeom>
            <a:avLst/>
            <a:gdLst>
              <a:gd name="connsiteX0" fmla="*/ 0 w 350519"/>
              <a:gd name="connsiteY0" fmla="*/ 71247 h 284988"/>
              <a:gd name="connsiteX1" fmla="*/ 208025 w 350519"/>
              <a:gd name="connsiteY1" fmla="*/ 71247 h 284988"/>
              <a:gd name="connsiteX2" fmla="*/ 208025 w 350519"/>
              <a:gd name="connsiteY2" fmla="*/ 0 h 284988"/>
              <a:gd name="connsiteX3" fmla="*/ 350519 w 350519"/>
              <a:gd name="connsiteY3" fmla="*/ 142494 h 284988"/>
              <a:gd name="connsiteX4" fmla="*/ 208025 w 350519"/>
              <a:gd name="connsiteY4" fmla="*/ 284988 h 284988"/>
              <a:gd name="connsiteX5" fmla="*/ 208025 w 350519"/>
              <a:gd name="connsiteY5" fmla="*/ 213741 h 284988"/>
              <a:gd name="connsiteX6" fmla="*/ 0 w 350519"/>
              <a:gd name="connsiteY6" fmla="*/ 213741 h 284988"/>
              <a:gd name="connsiteX7" fmla="*/ 0 w 350519"/>
              <a:gd name="connsiteY7" fmla="*/ 71247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0519" h="284988">
                <a:moveTo>
                  <a:pt x="0" y="71247"/>
                </a:moveTo>
                <a:lnTo>
                  <a:pt x="208025" y="71247"/>
                </a:lnTo>
                <a:lnTo>
                  <a:pt x="208025" y="0"/>
                </a:lnTo>
                <a:lnTo>
                  <a:pt x="350519" y="142494"/>
                </a:lnTo>
                <a:lnTo>
                  <a:pt x="208025" y="284988"/>
                </a:lnTo>
                <a:lnTo>
                  <a:pt x="208025" y="213741"/>
                </a:lnTo>
                <a:lnTo>
                  <a:pt x="0" y="213741"/>
                </a:lnTo>
                <a:lnTo>
                  <a:pt x="0" y="7124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21735" y="4029455"/>
            <a:ext cx="376427" cy="310896"/>
          </a:xfrm>
          <a:custGeom>
            <a:avLst/>
            <a:gdLst>
              <a:gd name="connsiteX0" fmla="*/ 12954 w 376427"/>
              <a:gd name="connsiteY0" fmla="*/ 84201 h 310896"/>
              <a:gd name="connsiteX1" fmla="*/ 220979 w 376427"/>
              <a:gd name="connsiteY1" fmla="*/ 84201 h 310896"/>
              <a:gd name="connsiteX2" fmla="*/ 220979 w 376427"/>
              <a:gd name="connsiteY2" fmla="*/ 12953 h 310896"/>
              <a:gd name="connsiteX3" fmla="*/ 363473 w 376427"/>
              <a:gd name="connsiteY3" fmla="*/ 155447 h 310896"/>
              <a:gd name="connsiteX4" fmla="*/ 220979 w 376427"/>
              <a:gd name="connsiteY4" fmla="*/ 297941 h 310896"/>
              <a:gd name="connsiteX5" fmla="*/ 220979 w 376427"/>
              <a:gd name="connsiteY5" fmla="*/ 226695 h 310896"/>
              <a:gd name="connsiteX6" fmla="*/ 12954 w 376427"/>
              <a:gd name="connsiteY6" fmla="*/ 226695 h 310896"/>
              <a:gd name="connsiteX7" fmla="*/ 12954 w 376427"/>
              <a:gd name="connsiteY7" fmla="*/ 84201 h 310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6427" h="310896">
                <a:moveTo>
                  <a:pt x="12954" y="84201"/>
                </a:moveTo>
                <a:lnTo>
                  <a:pt x="220979" y="84201"/>
                </a:lnTo>
                <a:lnTo>
                  <a:pt x="220979" y="12953"/>
                </a:lnTo>
                <a:lnTo>
                  <a:pt x="363473" y="155447"/>
                </a:lnTo>
                <a:lnTo>
                  <a:pt x="220979" y="297941"/>
                </a:lnTo>
                <a:lnTo>
                  <a:pt x="220979" y="226695"/>
                </a:lnTo>
                <a:lnTo>
                  <a:pt x="12954" y="226695"/>
                </a:lnTo>
                <a:lnTo>
                  <a:pt x="12954" y="842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577073" y="4265421"/>
            <a:ext cx="986535" cy="2004568"/>
          </a:xfrm>
          <a:custGeom>
            <a:avLst/>
            <a:gdLst>
              <a:gd name="connsiteX0" fmla="*/ 6350 w 986535"/>
              <a:gd name="connsiteY0" fmla="*/ 1998218 h 2004568"/>
              <a:gd name="connsiteX1" fmla="*/ 980185 w 986535"/>
              <a:gd name="connsiteY1" fmla="*/ 1998218 h 2004568"/>
              <a:gd name="connsiteX2" fmla="*/ 980185 w 986535"/>
              <a:gd name="connsiteY2" fmla="*/ 6350 h 2004568"/>
              <a:gd name="connsiteX3" fmla="*/ 6350 w 986535"/>
              <a:gd name="connsiteY3" fmla="*/ 6350 h 2004568"/>
              <a:gd name="connsiteX4" fmla="*/ 6350 w 986535"/>
              <a:gd name="connsiteY4" fmla="*/ 1998218 h 2004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6535" h="2004568">
                <a:moveTo>
                  <a:pt x="6350" y="1998218"/>
                </a:moveTo>
                <a:lnTo>
                  <a:pt x="980185" y="1998218"/>
                </a:lnTo>
                <a:lnTo>
                  <a:pt x="980185" y="6350"/>
                </a:lnTo>
                <a:lnTo>
                  <a:pt x="6350" y="6350"/>
                </a:lnTo>
                <a:lnTo>
                  <a:pt x="6350" y="19982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200900" y="3912108"/>
            <a:ext cx="1738883" cy="246888"/>
          </a:xfrm>
          <a:custGeom>
            <a:avLst/>
            <a:gdLst>
              <a:gd name="connsiteX0" fmla="*/ 1725930 w 1738883"/>
              <a:gd name="connsiteY0" fmla="*/ 123444 h 246888"/>
              <a:gd name="connsiteX1" fmla="*/ 869442 w 1738883"/>
              <a:gd name="connsiteY1" fmla="*/ 233933 h 246888"/>
              <a:gd name="connsiteX2" fmla="*/ 12954 w 1738883"/>
              <a:gd name="connsiteY2" fmla="*/ 123444 h 246888"/>
              <a:gd name="connsiteX3" fmla="*/ 869442 w 1738883"/>
              <a:gd name="connsiteY3" fmla="*/ 12953 h 246888"/>
              <a:gd name="connsiteX4" fmla="*/ 1725930 w 1738883"/>
              <a:gd name="connsiteY4" fmla="*/ 123444 h 246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8883" h="246888">
                <a:moveTo>
                  <a:pt x="1725930" y="123444"/>
                </a:moveTo>
                <a:cubicBezTo>
                  <a:pt x="1725930" y="184403"/>
                  <a:pt x="1342517" y="233933"/>
                  <a:pt x="869442" y="233933"/>
                </a:cubicBezTo>
                <a:cubicBezTo>
                  <a:pt x="396367" y="233933"/>
                  <a:pt x="12954" y="184403"/>
                  <a:pt x="12954" y="123444"/>
                </a:cubicBezTo>
                <a:cubicBezTo>
                  <a:pt x="12954" y="62357"/>
                  <a:pt x="396367" y="12953"/>
                  <a:pt x="869442" y="12953"/>
                </a:cubicBezTo>
                <a:cubicBezTo>
                  <a:pt x="1342517" y="12953"/>
                  <a:pt x="1725930" y="62357"/>
                  <a:pt x="1725930" y="1234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16" name="Freeform 3"/>
          <p:cNvSpPr/>
          <p:nvPr/>
        </p:nvSpPr>
        <p:spPr>
          <a:xfrm>
            <a:off x="7200900" y="4022598"/>
            <a:ext cx="1738883" cy="2372105"/>
          </a:xfrm>
          <a:custGeom>
            <a:avLst/>
            <a:gdLst>
              <a:gd name="connsiteX0" fmla="*/ 1725930 w 1738883"/>
              <a:gd name="connsiteY0" fmla="*/ 12953 h 2372105"/>
              <a:gd name="connsiteX1" fmla="*/ 1725930 w 1738883"/>
              <a:gd name="connsiteY1" fmla="*/ 2248687 h 2372105"/>
              <a:gd name="connsiteX2" fmla="*/ 869442 w 1738883"/>
              <a:gd name="connsiteY2" fmla="*/ 2359151 h 2372105"/>
              <a:gd name="connsiteX3" fmla="*/ 12954 w 1738883"/>
              <a:gd name="connsiteY3" fmla="*/ 2248687 h 2372105"/>
              <a:gd name="connsiteX4" fmla="*/ 12954 w 1738883"/>
              <a:gd name="connsiteY4" fmla="*/ 12953 h 237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8883" h="2372105">
                <a:moveTo>
                  <a:pt x="1725930" y="12953"/>
                </a:moveTo>
                <a:lnTo>
                  <a:pt x="1725930" y="2248687"/>
                </a:lnTo>
                <a:cubicBezTo>
                  <a:pt x="1725930" y="2309697"/>
                  <a:pt x="1342517" y="2359151"/>
                  <a:pt x="869442" y="2359151"/>
                </a:cubicBezTo>
                <a:cubicBezTo>
                  <a:pt x="396367" y="2359151"/>
                  <a:pt x="12954" y="2309697"/>
                  <a:pt x="12954" y="2248687"/>
                </a:cubicBezTo>
                <a:lnTo>
                  <a:pt x="12954" y="12953"/>
                </a:lnTo>
              </a:path>
            </a:pathLst>
          </a:custGeom>
          <a:ln w="25400">
            <a:solidFill>
              <a:srgbClr val="385D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62858" y="4134358"/>
            <a:ext cx="2743708" cy="1532127"/>
          </a:xfrm>
          <a:custGeom>
            <a:avLst/>
            <a:gdLst>
              <a:gd name="connsiteX0" fmla="*/ 6350 w 2743708"/>
              <a:gd name="connsiteY0" fmla="*/ 1525777 h 1532127"/>
              <a:gd name="connsiteX1" fmla="*/ 2737357 w 2743708"/>
              <a:gd name="connsiteY1" fmla="*/ 1525777 h 1532127"/>
              <a:gd name="connsiteX2" fmla="*/ 2737357 w 2743708"/>
              <a:gd name="connsiteY2" fmla="*/ 6350 h 1532127"/>
              <a:gd name="connsiteX3" fmla="*/ 6350 w 2743708"/>
              <a:gd name="connsiteY3" fmla="*/ 6350 h 1532127"/>
              <a:gd name="connsiteX4" fmla="*/ 6350 w 2743708"/>
              <a:gd name="connsiteY4" fmla="*/ 1525777 h 1532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3708" h="1532127">
                <a:moveTo>
                  <a:pt x="6350" y="1525777"/>
                </a:moveTo>
                <a:lnTo>
                  <a:pt x="2737357" y="1525777"/>
                </a:lnTo>
                <a:lnTo>
                  <a:pt x="2737357" y="6350"/>
                </a:lnTo>
                <a:lnTo>
                  <a:pt x="6350" y="6350"/>
                </a:lnTo>
                <a:lnTo>
                  <a:pt x="6350" y="15257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21964" y="1141475"/>
            <a:ext cx="5130800" cy="2626360"/>
          </a:xfrm>
          <a:custGeom>
            <a:avLst/>
            <a:gdLst>
              <a:gd name="connsiteX0" fmla="*/ 19050 w 5130800"/>
              <a:gd name="connsiteY0" fmla="*/ 2607309 h 2626360"/>
              <a:gd name="connsiteX1" fmla="*/ 5111750 w 5130800"/>
              <a:gd name="connsiteY1" fmla="*/ 19050 h 2626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30800" h="2626360">
                <a:moveTo>
                  <a:pt x="19050" y="2607309"/>
                </a:moveTo>
                <a:lnTo>
                  <a:pt x="51117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0" y="4686300"/>
            <a:ext cx="13081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32200" y="1333500"/>
            <a:ext cx="47498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"/bin/ls",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435100" y="1270000"/>
            <a:ext cx="6731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937500" y="4343400"/>
            <a:ext cx="355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27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41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670800" y="4356100"/>
            <a:ext cx="88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810500" y="4356100"/>
            <a:ext cx="88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05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f6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670800" y="5041900"/>
            <a:ext cx="889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e9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0f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810500" y="5041900"/>
            <a:ext cx="889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9e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1f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ed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937500" y="5143500"/>
            <a:ext cx="355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15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670800" y="5638800"/>
            <a:ext cx="889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5e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54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810500" y="5727700"/>
            <a:ext cx="584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e2</a:t>
            </a:r>
          </a:p>
          <a:p>
            <a:pPr>
              <a:lnSpc>
                <a:spcPts val="700"/>
              </a:lnSpc>
              <a:tabLst/>
            </a:pP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83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e4</a:t>
            </a:r>
            <a:r>
              <a:rPr lang="en-US" altLang="zh-CN" sz="64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c7</a:t>
            </a:r>
            <a:r>
              <a:rPr lang="en-US" altLang="zh-CN" sz="6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  <a:r>
              <a:rPr lang="en-US" altLang="zh-CN" sz="6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6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24</a:t>
            </a:r>
            <a:r>
              <a:rPr lang="en-US" altLang="zh-CN" sz="6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657600" y="4191000"/>
            <a:ext cx="63500" cy="5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759200" y="4191000"/>
            <a:ext cx="63500" cy="5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860800" y="4191000"/>
            <a:ext cx="266700" cy="5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57600" y="4292600"/>
            <a:ext cx="63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0f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759200" y="4292600"/>
            <a:ext cx="63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f6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9e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1f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860800" y="4292600"/>
            <a:ext cx="266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27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41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657600" y="5029200"/>
            <a:ext cx="63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5e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54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759200" y="5029200"/>
            <a:ext cx="431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ed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d1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e2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83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e4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7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c7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24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AD69F0-F09E-44FA-3784-7333371E57C7}"/>
              </a:ext>
            </a:extLst>
          </p:cNvPr>
          <p:cNvSpPr/>
          <p:nvPr/>
        </p:nvSpPr>
        <p:spPr>
          <a:xfrm>
            <a:off x="3585208" y="4134358"/>
            <a:ext cx="2700020" cy="153117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EBEBE9-5DF0-261F-02BE-EA8951109C36}"/>
              </a:ext>
            </a:extLst>
          </p:cNvPr>
          <p:cNvSpPr/>
          <p:nvPr/>
        </p:nvSpPr>
        <p:spPr>
          <a:xfrm>
            <a:off x="3521964" y="1155508"/>
            <a:ext cx="5099811" cy="259099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668BCFC-0DE3-8660-4B48-63DDF2B1770D}"/>
              </a:ext>
            </a:extLst>
          </p:cNvPr>
          <p:cNvSpPr/>
          <p:nvPr/>
        </p:nvSpPr>
        <p:spPr>
          <a:xfrm>
            <a:off x="7222238" y="3861199"/>
            <a:ext cx="1717545" cy="3751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2CEB1-9B68-6A29-594A-C4752094544F}"/>
              </a:ext>
            </a:extLst>
          </p:cNvPr>
          <p:cNvSpPr txBox="1"/>
          <p:nvPr/>
        </p:nvSpPr>
        <p:spPr>
          <a:xfrm>
            <a:off x="7700887" y="38237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/bin/ls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99A0F-4F6C-54DA-7AC5-05171E736F86}"/>
              </a:ext>
            </a:extLst>
          </p:cNvPr>
          <p:cNvSpPr txBox="1"/>
          <p:nvPr/>
        </p:nvSpPr>
        <p:spPr>
          <a:xfrm>
            <a:off x="8990583" y="4230821"/>
            <a:ext cx="60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.text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4B7FA68-C844-0A35-3D84-29DA5F19686E}"/>
              </a:ext>
            </a:extLst>
          </p:cNvPr>
          <p:cNvCxnSpPr>
            <a:stCxn id="9" idx="2"/>
          </p:cNvCxnSpPr>
          <p:nvPr/>
        </p:nvCxnSpPr>
        <p:spPr>
          <a:xfrm flipV="1">
            <a:off x="2497073" y="1155508"/>
            <a:ext cx="1024891" cy="7091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8711A47-DEA5-0985-B773-9C39BB15130F}"/>
              </a:ext>
            </a:extLst>
          </p:cNvPr>
          <p:cNvCxnSpPr>
            <a:stCxn id="11" idx="0"/>
          </p:cNvCxnSpPr>
          <p:nvPr/>
        </p:nvCxnSpPr>
        <p:spPr>
          <a:xfrm>
            <a:off x="2511551" y="2558795"/>
            <a:ext cx="1004824" cy="118770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5EDB2EB9-EA07-DBF8-A3EF-337DDBE3138E}"/>
              </a:ext>
            </a:extLst>
          </p:cNvPr>
          <p:cNvSpPr/>
          <p:nvPr/>
        </p:nvSpPr>
        <p:spPr>
          <a:xfrm>
            <a:off x="3750492" y="2628552"/>
            <a:ext cx="304800" cy="284465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7569" y="1685289"/>
            <a:ext cx="4461255" cy="2566924"/>
          </a:xfrm>
          <a:custGeom>
            <a:avLst/>
            <a:gdLst>
              <a:gd name="connsiteX0" fmla="*/ 6350 w 4461255"/>
              <a:gd name="connsiteY0" fmla="*/ 2560574 h 2566924"/>
              <a:gd name="connsiteX1" fmla="*/ 4454906 w 4461255"/>
              <a:gd name="connsiteY1" fmla="*/ 2560574 h 2566924"/>
              <a:gd name="connsiteX2" fmla="*/ 4454906 w 4461255"/>
              <a:gd name="connsiteY2" fmla="*/ 6350 h 2566924"/>
              <a:gd name="connsiteX3" fmla="*/ 6350 w 4461255"/>
              <a:gd name="connsiteY3" fmla="*/ 6350 h 2566924"/>
              <a:gd name="connsiteX4" fmla="*/ 6350 w 4461255"/>
              <a:gd name="connsiteY4" fmla="*/ 2560574 h 2566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1255" h="2566924">
                <a:moveTo>
                  <a:pt x="6350" y="2560574"/>
                </a:moveTo>
                <a:lnTo>
                  <a:pt x="4454906" y="2560574"/>
                </a:lnTo>
                <a:lnTo>
                  <a:pt x="4454906" y="6350"/>
                </a:lnTo>
                <a:lnTo>
                  <a:pt x="6350" y="6350"/>
                </a:lnTo>
                <a:lnTo>
                  <a:pt x="6350" y="25605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4592" y="114300"/>
            <a:ext cx="52070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ls\n");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10585" y="2206498"/>
            <a:ext cx="4764532" cy="1381251"/>
          </a:xfrm>
          <a:custGeom>
            <a:avLst/>
            <a:gdLst>
              <a:gd name="connsiteX0" fmla="*/ 6350 w 4764532"/>
              <a:gd name="connsiteY0" fmla="*/ 1374901 h 1381251"/>
              <a:gd name="connsiteX1" fmla="*/ 4758182 w 4764532"/>
              <a:gd name="connsiteY1" fmla="*/ 1374901 h 1381251"/>
              <a:gd name="connsiteX2" fmla="*/ 4758182 w 4764532"/>
              <a:gd name="connsiteY2" fmla="*/ 6350 h 1381251"/>
              <a:gd name="connsiteX3" fmla="*/ 6350 w 4764532"/>
              <a:gd name="connsiteY3" fmla="*/ 6350 h 1381251"/>
              <a:gd name="connsiteX4" fmla="*/ 6350 w 4764532"/>
              <a:gd name="connsiteY4" fmla="*/ 1374901 h 138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4532" h="1381251">
                <a:moveTo>
                  <a:pt x="6350" y="1374901"/>
                </a:moveTo>
                <a:lnTo>
                  <a:pt x="4758182" y="1374901"/>
                </a:lnTo>
                <a:lnTo>
                  <a:pt x="4758182" y="6350"/>
                </a:lnTo>
                <a:lnTo>
                  <a:pt x="6350" y="6350"/>
                </a:lnTo>
                <a:lnTo>
                  <a:pt x="6350" y="137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95727" y="1859279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18333" y="19550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7269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200" y="2336800"/>
            <a:ext cx="12192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b="1" u="sng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 Linux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u="sng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022600" y="927100"/>
            <a:ext cx="4305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개발도구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(-L)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711200"/>
            <a:ext cx="98171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LIBRARY_PATH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추가함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/usr/lib)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LIBRARY_PATH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L’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넣어주면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8800" y="3632200"/>
            <a:ext cx="93345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libmylib.a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/usr/local/mylib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링크하려면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2159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L/usr/local/mylib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-lmylib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7569" y="1685289"/>
            <a:ext cx="4461255" cy="3552952"/>
          </a:xfrm>
          <a:custGeom>
            <a:avLst/>
            <a:gdLst>
              <a:gd name="connsiteX0" fmla="*/ 6350 w 4461255"/>
              <a:gd name="connsiteY0" fmla="*/ 3546601 h 3552952"/>
              <a:gd name="connsiteX1" fmla="*/ 4454906 w 4461255"/>
              <a:gd name="connsiteY1" fmla="*/ 3546601 h 3552952"/>
              <a:gd name="connsiteX2" fmla="*/ 4454906 w 4461255"/>
              <a:gd name="connsiteY2" fmla="*/ 6350 h 3552952"/>
              <a:gd name="connsiteX3" fmla="*/ 6350 w 4461255"/>
              <a:gd name="connsiteY3" fmla="*/ 6350 h 3552952"/>
              <a:gd name="connsiteX4" fmla="*/ 6350 w 4461255"/>
              <a:gd name="connsiteY4" fmla="*/ 3546601 h 3552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1255" h="3552952">
                <a:moveTo>
                  <a:pt x="6350" y="3546601"/>
                </a:moveTo>
                <a:lnTo>
                  <a:pt x="4454906" y="3546601"/>
                </a:lnTo>
                <a:lnTo>
                  <a:pt x="4454906" y="6350"/>
                </a:lnTo>
                <a:lnTo>
                  <a:pt x="6350" y="6350"/>
                </a:lnTo>
                <a:lnTo>
                  <a:pt x="6350" y="35466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5207000" cy="509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execve_3.c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ls\n");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wait(0);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546100" algn="l"/>
                <a:tab pos="685800" algn="l"/>
                <a:tab pos="736600" algn="l"/>
                <a:tab pos="11811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718300" y="241300"/>
            <a:ext cx="3619500" cy="397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</a:p>
          <a:p>
            <a:pPr>
              <a:lnSpc>
                <a:spcPts val="21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1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되므로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자연스럽게</a:t>
            </a:r>
          </a:p>
          <a:p>
            <a:pPr>
              <a:lnSpc>
                <a:spcPts val="2100"/>
              </a:lnSpc>
              <a:tabLst>
                <a:tab pos="139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57117" y="1679194"/>
            <a:ext cx="3796791" cy="1856740"/>
          </a:xfrm>
          <a:custGeom>
            <a:avLst/>
            <a:gdLst>
              <a:gd name="connsiteX0" fmla="*/ 6350 w 3796791"/>
              <a:gd name="connsiteY0" fmla="*/ 1850390 h 1856740"/>
              <a:gd name="connsiteX1" fmla="*/ 3790441 w 3796791"/>
              <a:gd name="connsiteY1" fmla="*/ 1850390 h 1856740"/>
              <a:gd name="connsiteX2" fmla="*/ 3790441 w 3796791"/>
              <a:gd name="connsiteY2" fmla="*/ 6350 h 1856740"/>
              <a:gd name="connsiteX3" fmla="*/ 6350 w 3796791"/>
              <a:gd name="connsiteY3" fmla="*/ 6350 h 1856740"/>
              <a:gd name="connsiteX4" fmla="*/ 6350 w 3796791"/>
              <a:gd name="connsiteY4" fmla="*/ 1850390 h 1856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791" h="1856740">
                <a:moveTo>
                  <a:pt x="6350" y="1850390"/>
                </a:moveTo>
                <a:lnTo>
                  <a:pt x="3790441" y="1850390"/>
                </a:lnTo>
                <a:lnTo>
                  <a:pt x="3790441" y="6350"/>
                </a:lnTo>
                <a:lnTo>
                  <a:pt x="6350" y="6350"/>
                </a:lnTo>
                <a:lnTo>
                  <a:pt x="6350" y="18503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5725" y="1718310"/>
            <a:ext cx="1449324" cy="3816096"/>
          </a:xfrm>
          <a:custGeom>
            <a:avLst/>
            <a:gdLst>
              <a:gd name="connsiteX0" fmla="*/ 0 w 1449324"/>
              <a:gd name="connsiteY0" fmla="*/ 3816095 h 3816096"/>
              <a:gd name="connsiteX1" fmla="*/ 1449324 w 1449324"/>
              <a:gd name="connsiteY1" fmla="*/ 3816095 h 3816096"/>
              <a:gd name="connsiteX2" fmla="*/ 1449324 w 1449324"/>
              <a:gd name="connsiteY2" fmla="*/ 0 h 3816096"/>
              <a:gd name="connsiteX3" fmla="*/ 0 w 1449324"/>
              <a:gd name="connsiteY3" fmla="*/ 0 h 3816096"/>
              <a:gd name="connsiteX4" fmla="*/ 0 w 1449324"/>
              <a:gd name="connsiteY4" fmla="*/ 3816095 h 381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3816096">
                <a:moveTo>
                  <a:pt x="0" y="3816095"/>
                </a:moveTo>
                <a:lnTo>
                  <a:pt x="1449324" y="3816095"/>
                </a:lnTo>
                <a:lnTo>
                  <a:pt x="1449324" y="0"/>
                </a:lnTo>
                <a:lnTo>
                  <a:pt x="0" y="0"/>
                </a:lnTo>
                <a:lnTo>
                  <a:pt x="0" y="38160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42772" y="1705355"/>
            <a:ext cx="1475232" cy="3842004"/>
          </a:xfrm>
          <a:custGeom>
            <a:avLst/>
            <a:gdLst>
              <a:gd name="connsiteX0" fmla="*/ 12953 w 1475232"/>
              <a:gd name="connsiteY0" fmla="*/ 3829050 h 3842004"/>
              <a:gd name="connsiteX1" fmla="*/ 1462277 w 1475232"/>
              <a:gd name="connsiteY1" fmla="*/ 3829050 h 3842004"/>
              <a:gd name="connsiteX2" fmla="*/ 1462277 w 1475232"/>
              <a:gd name="connsiteY2" fmla="*/ 12954 h 3842004"/>
              <a:gd name="connsiteX3" fmla="*/ 12953 w 1475232"/>
              <a:gd name="connsiteY3" fmla="*/ 12954 h 3842004"/>
              <a:gd name="connsiteX4" fmla="*/ 12953 w 1475232"/>
              <a:gd name="connsiteY4" fmla="*/ 3829050 h 384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3842004">
                <a:moveTo>
                  <a:pt x="12953" y="3829050"/>
                </a:moveTo>
                <a:lnTo>
                  <a:pt x="1462277" y="3829050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382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55725" y="2077973"/>
            <a:ext cx="1449324" cy="694944"/>
          </a:xfrm>
          <a:custGeom>
            <a:avLst/>
            <a:gdLst>
              <a:gd name="connsiteX0" fmla="*/ 0 w 1449324"/>
              <a:gd name="connsiteY0" fmla="*/ 694944 h 694944"/>
              <a:gd name="connsiteX1" fmla="*/ 1449324 w 1449324"/>
              <a:gd name="connsiteY1" fmla="*/ 694944 h 694944"/>
              <a:gd name="connsiteX2" fmla="*/ 1449324 w 1449324"/>
              <a:gd name="connsiteY2" fmla="*/ 0 h 694944"/>
              <a:gd name="connsiteX3" fmla="*/ 0 w 1449324"/>
              <a:gd name="connsiteY3" fmla="*/ 0 h 694944"/>
              <a:gd name="connsiteX4" fmla="*/ 0 w 1449324"/>
              <a:gd name="connsiteY4" fmla="*/ 694944 h 69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9324" h="694944">
                <a:moveTo>
                  <a:pt x="0" y="694944"/>
                </a:moveTo>
                <a:lnTo>
                  <a:pt x="1449324" y="694944"/>
                </a:lnTo>
                <a:lnTo>
                  <a:pt x="1449324" y="0"/>
                </a:lnTo>
                <a:lnTo>
                  <a:pt x="0" y="0"/>
                </a:lnTo>
                <a:lnTo>
                  <a:pt x="0" y="69494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42772" y="2065019"/>
            <a:ext cx="1475232" cy="720852"/>
          </a:xfrm>
          <a:custGeom>
            <a:avLst/>
            <a:gdLst>
              <a:gd name="connsiteX0" fmla="*/ 12953 w 1475232"/>
              <a:gd name="connsiteY0" fmla="*/ 707898 h 720852"/>
              <a:gd name="connsiteX1" fmla="*/ 1462277 w 1475232"/>
              <a:gd name="connsiteY1" fmla="*/ 707898 h 720852"/>
              <a:gd name="connsiteX2" fmla="*/ 1462277 w 1475232"/>
              <a:gd name="connsiteY2" fmla="*/ 12954 h 720852"/>
              <a:gd name="connsiteX3" fmla="*/ 12953 w 1475232"/>
              <a:gd name="connsiteY3" fmla="*/ 12954 h 720852"/>
              <a:gd name="connsiteX4" fmla="*/ 12953 w 1475232"/>
              <a:gd name="connsiteY4" fmla="*/ 707898 h 720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720852">
                <a:moveTo>
                  <a:pt x="12953" y="707898"/>
                </a:moveTo>
                <a:lnTo>
                  <a:pt x="1462277" y="707898"/>
                </a:lnTo>
                <a:lnTo>
                  <a:pt x="1462277" y="12954"/>
                </a:lnTo>
                <a:lnTo>
                  <a:pt x="12953" y="12954"/>
                </a:lnTo>
                <a:lnTo>
                  <a:pt x="12953" y="707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97938" y="1679194"/>
            <a:ext cx="1071499" cy="403225"/>
          </a:xfrm>
          <a:custGeom>
            <a:avLst/>
            <a:gdLst>
              <a:gd name="connsiteX0" fmla="*/ 6350 w 1071499"/>
              <a:gd name="connsiteY0" fmla="*/ 396875 h 403225"/>
              <a:gd name="connsiteX1" fmla="*/ 1065148 w 1071499"/>
              <a:gd name="connsiteY1" fmla="*/ 6350 h 40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1499" h="403225">
                <a:moveTo>
                  <a:pt x="6350" y="396875"/>
                </a:moveTo>
                <a:lnTo>
                  <a:pt x="1065148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97938" y="2765805"/>
            <a:ext cx="1085850" cy="770001"/>
          </a:xfrm>
          <a:custGeom>
            <a:avLst/>
            <a:gdLst>
              <a:gd name="connsiteX0" fmla="*/ 6350 w 1085850"/>
              <a:gd name="connsiteY0" fmla="*/ 6350 h 770001"/>
              <a:gd name="connsiteX1" fmla="*/ 1079500 w 1085850"/>
              <a:gd name="connsiteY1" fmla="*/ 763651 h 770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770001">
                <a:moveTo>
                  <a:pt x="6350" y="6350"/>
                </a:moveTo>
                <a:lnTo>
                  <a:pt x="1079500" y="763651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14877" y="2920745"/>
            <a:ext cx="347472" cy="283464"/>
          </a:xfrm>
          <a:custGeom>
            <a:avLst/>
            <a:gdLst>
              <a:gd name="connsiteX0" fmla="*/ 0 w 347472"/>
              <a:gd name="connsiteY0" fmla="*/ 70866 h 283464"/>
              <a:gd name="connsiteX1" fmla="*/ 205739 w 347472"/>
              <a:gd name="connsiteY1" fmla="*/ 70866 h 283464"/>
              <a:gd name="connsiteX2" fmla="*/ 205739 w 347472"/>
              <a:gd name="connsiteY2" fmla="*/ 0 h 283464"/>
              <a:gd name="connsiteX3" fmla="*/ 347472 w 347472"/>
              <a:gd name="connsiteY3" fmla="*/ 141732 h 283464"/>
              <a:gd name="connsiteX4" fmla="*/ 205739 w 347472"/>
              <a:gd name="connsiteY4" fmla="*/ 283464 h 283464"/>
              <a:gd name="connsiteX5" fmla="*/ 205739 w 347472"/>
              <a:gd name="connsiteY5" fmla="*/ 212598 h 283464"/>
              <a:gd name="connsiteX6" fmla="*/ 0 w 347472"/>
              <a:gd name="connsiteY6" fmla="*/ 212598 h 283464"/>
              <a:gd name="connsiteX7" fmla="*/ 0 w 347472"/>
              <a:gd name="connsiteY7" fmla="*/ 70866 h 2834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7472" h="283464">
                <a:moveTo>
                  <a:pt x="0" y="70866"/>
                </a:moveTo>
                <a:lnTo>
                  <a:pt x="205739" y="70866"/>
                </a:lnTo>
                <a:lnTo>
                  <a:pt x="205739" y="0"/>
                </a:lnTo>
                <a:lnTo>
                  <a:pt x="347472" y="141732"/>
                </a:lnTo>
                <a:lnTo>
                  <a:pt x="205739" y="283464"/>
                </a:lnTo>
                <a:lnTo>
                  <a:pt x="205739" y="212598"/>
                </a:lnTo>
                <a:lnTo>
                  <a:pt x="0" y="212598"/>
                </a:lnTo>
                <a:lnTo>
                  <a:pt x="0" y="70866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01923" y="2907791"/>
            <a:ext cx="373380" cy="309372"/>
          </a:xfrm>
          <a:custGeom>
            <a:avLst/>
            <a:gdLst>
              <a:gd name="connsiteX0" fmla="*/ 12954 w 373380"/>
              <a:gd name="connsiteY0" fmla="*/ 83820 h 309372"/>
              <a:gd name="connsiteX1" fmla="*/ 218694 w 373380"/>
              <a:gd name="connsiteY1" fmla="*/ 83820 h 309372"/>
              <a:gd name="connsiteX2" fmla="*/ 218694 w 373380"/>
              <a:gd name="connsiteY2" fmla="*/ 12954 h 309372"/>
              <a:gd name="connsiteX3" fmla="*/ 360426 w 373380"/>
              <a:gd name="connsiteY3" fmla="*/ 154686 h 309372"/>
              <a:gd name="connsiteX4" fmla="*/ 218694 w 373380"/>
              <a:gd name="connsiteY4" fmla="*/ 296418 h 309372"/>
              <a:gd name="connsiteX5" fmla="*/ 218694 w 373380"/>
              <a:gd name="connsiteY5" fmla="*/ 225552 h 309372"/>
              <a:gd name="connsiteX6" fmla="*/ 12954 w 373380"/>
              <a:gd name="connsiteY6" fmla="*/ 225552 h 309372"/>
              <a:gd name="connsiteX7" fmla="*/ 12954 w 373380"/>
              <a:gd name="connsiteY7" fmla="*/ 83820 h 309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380" h="309372">
                <a:moveTo>
                  <a:pt x="12954" y="83820"/>
                </a:moveTo>
                <a:lnTo>
                  <a:pt x="218694" y="83820"/>
                </a:lnTo>
                <a:lnTo>
                  <a:pt x="218694" y="12954"/>
                </a:lnTo>
                <a:lnTo>
                  <a:pt x="360426" y="154686"/>
                </a:lnTo>
                <a:lnTo>
                  <a:pt x="218694" y="296418"/>
                </a:lnTo>
                <a:lnTo>
                  <a:pt x="218694" y="225552"/>
                </a:lnTo>
                <a:lnTo>
                  <a:pt x="12954" y="225552"/>
                </a:lnTo>
                <a:lnTo>
                  <a:pt x="12954" y="8382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370834" y="4346194"/>
            <a:ext cx="3783076" cy="1532127"/>
          </a:xfrm>
          <a:custGeom>
            <a:avLst/>
            <a:gdLst>
              <a:gd name="connsiteX0" fmla="*/ 6350 w 3783076"/>
              <a:gd name="connsiteY0" fmla="*/ 1525777 h 1532127"/>
              <a:gd name="connsiteX1" fmla="*/ 3776725 w 3783076"/>
              <a:gd name="connsiteY1" fmla="*/ 1525777 h 1532127"/>
              <a:gd name="connsiteX2" fmla="*/ 3776725 w 3783076"/>
              <a:gd name="connsiteY2" fmla="*/ 6350 h 1532127"/>
              <a:gd name="connsiteX3" fmla="*/ 6350 w 3783076"/>
              <a:gd name="connsiteY3" fmla="*/ 6350 h 1532127"/>
              <a:gd name="connsiteX4" fmla="*/ 6350 w 3783076"/>
              <a:gd name="connsiteY4" fmla="*/ 1525777 h 1532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3076" h="1532127">
                <a:moveTo>
                  <a:pt x="6350" y="1525777"/>
                </a:moveTo>
                <a:lnTo>
                  <a:pt x="3776725" y="1525777"/>
                </a:lnTo>
                <a:lnTo>
                  <a:pt x="3776725" y="6350"/>
                </a:lnTo>
                <a:lnTo>
                  <a:pt x="6350" y="6350"/>
                </a:lnTo>
                <a:lnTo>
                  <a:pt x="6350" y="15257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221218" y="1864614"/>
            <a:ext cx="1447800" cy="3816096"/>
          </a:xfrm>
          <a:custGeom>
            <a:avLst/>
            <a:gdLst>
              <a:gd name="connsiteX0" fmla="*/ 0 w 1447800"/>
              <a:gd name="connsiteY0" fmla="*/ 3816095 h 3816096"/>
              <a:gd name="connsiteX1" fmla="*/ 1447800 w 1447800"/>
              <a:gd name="connsiteY1" fmla="*/ 3816095 h 3816096"/>
              <a:gd name="connsiteX2" fmla="*/ 1447800 w 1447800"/>
              <a:gd name="connsiteY2" fmla="*/ 0 h 3816096"/>
              <a:gd name="connsiteX3" fmla="*/ 0 w 1447800"/>
              <a:gd name="connsiteY3" fmla="*/ 0 h 3816096"/>
              <a:gd name="connsiteX4" fmla="*/ 0 w 1447800"/>
              <a:gd name="connsiteY4" fmla="*/ 3816095 h 381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3816096">
                <a:moveTo>
                  <a:pt x="0" y="3816095"/>
                </a:moveTo>
                <a:lnTo>
                  <a:pt x="1447800" y="3816095"/>
                </a:lnTo>
                <a:lnTo>
                  <a:pt x="1447800" y="0"/>
                </a:lnTo>
                <a:lnTo>
                  <a:pt x="0" y="0"/>
                </a:lnTo>
                <a:lnTo>
                  <a:pt x="0" y="38160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208264" y="1851660"/>
            <a:ext cx="1473708" cy="3842004"/>
          </a:xfrm>
          <a:custGeom>
            <a:avLst/>
            <a:gdLst>
              <a:gd name="connsiteX0" fmla="*/ 12954 w 1473708"/>
              <a:gd name="connsiteY0" fmla="*/ 3829049 h 3842004"/>
              <a:gd name="connsiteX1" fmla="*/ 1460754 w 1473708"/>
              <a:gd name="connsiteY1" fmla="*/ 3829049 h 3842004"/>
              <a:gd name="connsiteX2" fmla="*/ 1460754 w 1473708"/>
              <a:gd name="connsiteY2" fmla="*/ 12954 h 3842004"/>
              <a:gd name="connsiteX3" fmla="*/ 12954 w 1473708"/>
              <a:gd name="connsiteY3" fmla="*/ 12954 h 3842004"/>
              <a:gd name="connsiteX4" fmla="*/ 12954 w 1473708"/>
              <a:gd name="connsiteY4" fmla="*/ 3829049 h 384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3708" h="3842004">
                <a:moveTo>
                  <a:pt x="12954" y="3829049"/>
                </a:moveTo>
                <a:lnTo>
                  <a:pt x="1460754" y="3829049"/>
                </a:lnTo>
                <a:lnTo>
                  <a:pt x="1460754" y="12954"/>
                </a:lnTo>
                <a:lnTo>
                  <a:pt x="12954" y="12954"/>
                </a:lnTo>
                <a:lnTo>
                  <a:pt x="12954" y="38290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221218" y="2222754"/>
            <a:ext cx="1447800" cy="697992"/>
          </a:xfrm>
          <a:custGeom>
            <a:avLst/>
            <a:gdLst>
              <a:gd name="connsiteX0" fmla="*/ 0 w 1447800"/>
              <a:gd name="connsiteY0" fmla="*/ 697991 h 697992"/>
              <a:gd name="connsiteX1" fmla="*/ 1447800 w 1447800"/>
              <a:gd name="connsiteY1" fmla="*/ 697991 h 697992"/>
              <a:gd name="connsiteX2" fmla="*/ 1447800 w 1447800"/>
              <a:gd name="connsiteY2" fmla="*/ 0 h 697992"/>
              <a:gd name="connsiteX3" fmla="*/ 0 w 1447800"/>
              <a:gd name="connsiteY3" fmla="*/ 0 h 697992"/>
              <a:gd name="connsiteX4" fmla="*/ 0 w 1447800"/>
              <a:gd name="connsiteY4" fmla="*/ 697991 h 697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697992">
                <a:moveTo>
                  <a:pt x="0" y="697991"/>
                </a:moveTo>
                <a:lnTo>
                  <a:pt x="1447800" y="697991"/>
                </a:lnTo>
                <a:lnTo>
                  <a:pt x="1447800" y="0"/>
                </a:lnTo>
                <a:lnTo>
                  <a:pt x="0" y="0"/>
                </a:lnTo>
                <a:lnTo>
                  <a:pt x="0" y="69799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208264" y="2209800"/>
            <a:ext cx="1473708" cy="723900"/>
          </a:xfrm>
          <a:custGeom>
            <a:avLst/>
            <a:gdLst>
              <a:gd name="connsiteX0" fmla="*/ 12954 w 1473708"/>
              <a:gd name="connsiteY0" fmla="*/ 710945 h 723900"/>
              <a:gd name="connsiteX1" fmla="*/ 1460754 w 1473708"/>
              <a:gd name="connsiteY1" fmla="*/ 710945 h 723900"/>
              <a:gd name="connsiteX2" fmla="*/ 1460754 w 1473708"/>
              <a:gd name="connsiteY2" fmla="*/ 12954 h 723900"/>
              <a:gd name="connsiteX3" fmla="*/ 12954 w 1473708"/>
              <a:gd name="connsiteY3" fmla="*/ 12954 h 723900"/>
              <a:gd name="connsiteX4" fmla="*/ 12954 w 1473708"/>
              <a:gd name="connsiteY4" fmla="*/ 710945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3708" h="723900">
                <a:moveTo>
                  <a:pt x="12954" y="710945"/>
                </a:moveTo>
                <a:lnTo>
                  <a:pt x="1460754" y="710945"/>
                </a:lnTo>
                <a:lnTo>
                  <a:pt x="1460754" y="12954"/>
                </a:lnTo>
                <a:lnTo>
                  <a:pt x="12954" y="12954"/>
                </a:lnTo>
                <a:lnTo>
                  <a:pt x="12954" y="7109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141209" y="2215642"/>
            <a:ext cx="1085850" cy="2143125"/>
          </a:xfrm>
          <a:custGeom>
            <a:avLst/>
            <a:gdLst>
              <a:gd name="connsiteX0" fmla="*/ 6350 w 1085850"/>
              <a:gd name="connsiteY0" fmla="*/ 2136774 h 2143125"/>
              <a:gd name="connsiteX1" fmla="*/ 1079500 w 1085850"/>
              <a:gd name="connsiteY1" fmla="*/ 6350 h 2143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0" h="2143125">
                <a:moveTo>
                  <a:pt x="6350" y="2136774"/>
                </a:moveTo>
                <a:lnTo>
                  <a:pt x="1079500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41209" y="2913633"/>
            <a:ext cx="1066800" cy="2965450"/>
          </a:xfrm>
          <a:custGeom>
            <a:avLst/>
            <a:gdLst>
              <a:gd name="connsiteX0" fmla="*/ 6350 w 1066800"/>
              <a:gd name="connsiteY0" fmla="*/ 2959100 h 2965450"/>
              <a:gd name="connsiteX1" fmla="*/ 1060450 w 1066800"/>
              <a:gd name="connsiteY1" fmla="*/ 6350 h 2965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6800" h="2965450">
                <a:moveTo>
                  <a:pt x="6350" y="2959100"/>
                </a:moveTo>
                <a:lnTo>
                  <a:pt x="1060450" y="6350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39617" y="5538978"/>
            <a:ext cx="348996" cy="283463"/>
          </a:xfrm>
          <a:custGeom>
            <a:avLst/>
            <a:gdLst>
              <a:gd name="connsiteX0" fmla="*/ 0 w 348996"/>
              <a:gd name="connsiteY0" fmla="*/ 70865 h 283463"/>
              <a:gd name="connsiteX1" fmla="*/ 207264 w 348996"/>
              <a:gd name="connsiteY1" fmla="*/ 70865 h 283463"/>
              <a:gd name="connsiteX2" fmla="*/ 207264 w 348996"/>
              <a:gd name="connsiteY2" fmla="*/ 0 h 283463"/>
              <a:gd name="connsiteX3" fmla="*/ 348996 w 348996"/>
              <a:gd name="connsiteY3" fmla="*/ 141731 h 283463"/>
              <a:gd name="connsiteX4" fmla="*/ 207264 w 348996"/>
              <a:gd name="connsiteY4" fmla="*/ 283463 h 283463"/>
              <a:gd name="connsiteX5" fmla="*/ 207264 w 348996"/>
              <a:gd name="connsiteY5" fmla="*/ 212597 h 283463"/>
              <a:gd name="connsiteX6" fmla="*/ 0 w 348996"/>
              <a:gd name="connsiteY6" fmla="*/ 212597 h 283463"/>
              <a:gd name="connsiteX7" fmla="*/ 0 w 348996"/>
              <a:gd name="connsiteY7" fmla="*/ 70865 h 2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8996" h="283463">
                <a:moveTo>
                  <a:pt x="0" y="70865"/>
                </a:moveTo>
                <a:lnTo>
                  <a:pt x="207264" y="70865"/>
                </a:lnTo>
                <a:lnTo>
                  <a:pt x="207264" y="0"/>
                </a:lnTo>
                <a:lnTo>
                  <a:pt x="348996" y="141731"/>
                </a:lnTo>
                <a:lnTo>
                  <a:pt x="207264" y="283463"/>
                </a:lnTo>
                <a:lnTo>
                  <a:pt x="207264" y="212597"/>
                </a:lnTo>
                <a:lnTo>
                  <a:pt x="0" y="212597"/>
                </a:lnTo>
                <a:lnTo>
                  <a:pt x="0" y="7086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026663" y="5526024"/>
            <a:ext cx="374904" cy="309371"/>
          </a:xfrm>
          <a:custGeom>
            <a:avLst/>
            <a:gdLst>
              <a:gd name="connsiteX0" fmla="*/ 12954 w 374904"/>
              <a:gd name="connsiteY0" fmla="*/ 83819 h 309371"/>
              <a:gd name="connsiteX1" fmla="*/ 220218 w 374904"/>
              <a:gd name="connsiteY1" fmla="*/ 83819 h 309371"/>
              <a:gd name="connsiteX2" fmla="*/ 220218 w 374904"/>
              <a:gd name="connsiteY2" fmla="*/ 12953 h 309371"/>
              <a:gd name="connsiteX3" fmla="*/ 361950 w 374904"/>
              <a:gd name="connsiteY3" fmla="*/ 154685 h 309371"/>
              <a:gd name="connsiteX4" fmla="*/ 220218 w 374904"/>
              <a:gd name="connsiteY4" fmla="*/ 296417 h 309371"/>
              <a:gd name="connsiteX5" fmla="*/ 220218 w 374904"/>
              <a:gd name="connsiteY5" fmla="*/ 225551 h 309371"/>
              <a:gd name="connsiteX6" fmla="*/ 12954 w 374904"/>
              <a:gd name="connsiteY6" fmla="*/ 225551 h 309371"/>
              <a:gd name="connsiteX7" fmla="*/ 12954 w 374904"/>
              <a:gd name="connsiteY7" fmla="*/ 83819 h 3093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4904" h="309371">
                <a:moveTo>
                  <a:pt x="12954" y="83819"/>
                </a:moveTo>
                <a:lnTo>
                  <a:pt x="220218" y="83819"/>
                </a:lnTo>
                <a:lnTo>
                  <a:pt x="220218" y="12953"/>
                </a:lnTo>
                <a:lnTo>
                  <a:pt x="361950" y="154685"/>
                </a:lnTo>
                <a:lnTo>
                  <a:pt x="220218" y="296417"/>
                </a:lnTo>
                <a:lnTo>
                  <a:pt x="220218" y="225551"/>
                </a:lnTo>
                <a:lnTo>
                  <a:pt x="12954" y="225551"/>
                </a:lnTo>
                <a:lnTo>
                  <a:pt x="12954" y="838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4400" y="1816100"/>
            <a:ext cx="30099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17500" algn="l"/>
                <a:tab pos="622300" algn="l"/>
              </a:tabLst>
            </a:pP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"ls",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ls\n");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"/bin/ls",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wait(0);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printf("prompt&gt;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13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300"/>
              </a:lnSpc>
              <a:tabLst>
                <a:tab pos="317500" algn="l"/>
                <a:tab pos="622300" algn="l"/>
              </a:tabLst>
            </a:pPr>
            <a:r>
              <a:rPr lang="en-US" altLang="zh-CN" sz="1139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244600" y="1485900"/>
            <a:ext cx="6731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68700" y="4432300"/>
            <a:ext cx="635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05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f6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9e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ed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70300" y="4432300"/>
            <a:ext cx="266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27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41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467100" y="4445000"/>
            <a:ext cx="63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4c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0f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467100" y="5461000"/>
            <a:ext cx="63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50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54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68700" y="5461000"/>
            <a:ext cx="431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89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e2</a:t>
            </a:r>
          </a:p>
          <a:p>
            <a:pPr>
              <a:lnSpc>
                <a:spcPts val="5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83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e4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700"/>
              </a:lnSpc>
              <a:tabLst/>
            </a:pP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c7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24</a:t>
            </a:r>
            <a:r>
              <a:rPr lang="en-US" altLang="zh-CN" sz="4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9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610600" y="1625600"/>
            <a:ext cx="5588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03070" y="2507742"/>
            <a:ext cx="1159764" cy="502920"/>
          </a:xfrm>
          <a:custGeom>
            <a:avLst/>
            <a:gdLst>
              <a:gd name="connsiteX0" fmla="*/ 0 w 1159764"/>
              <a:gd name="connsiteY0" fmla="*/ 83819 h 502920"/>
              <a:gd name="connsiteX1" fmla="*/ 83819 w 1159764"/>
              <a:gd name="connsiteY1" fmla="*/ 0 h 502920"/>
              <a:gd name="connsiteX2" fmla="*/ 1075944 w 1159764"/>
              <a:gd name="connsiteY2" fmla="*/ 0 h 502920"/>
              <a:gd name="connsiteX3" fmla="*/ 1159763 w 1159764"/>
              <a:gd name="connsiteY3" fmla="*/ 83819 h 502920"/>
              <a:gd name="connsiteX4" fmla="*/ 1159763 w 1159764"/>
              <a:gd name="connsiteY4" fmla="*/ 419100 h 502920"/>
              <a:gd name="connsiteX5" fmla="*/ 1075944 w 1159764"/>
              <a:gd name="connsiteY5" fmla="*/ 502919 h 502920"/>
              <a:gd name="connsiteX6" fmla="*/ 83819 w 1159764"/>
              <a:gd name="connsiteY6" fmla="*/ 502919 h 502920"/>
              <a:gd name="connsiteX7" fmla="*/ 0 w 1159764"/>
              <a:gd name="connsiteY7" fmla="*/ 419100 h 502920"/>
              <a:gd name="connsiteX8" fmla="*/ 0 w 1159764"/>
              <a:gd name="connsiteY8" fmla="*/ 83819 h 502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9764" h="502920">
                <a:moveTo>
                  <a:pt x="0" y="83819"/>
                </a:moveTo>
                <a:cubicBezTo>
                  <a:pt x="0" y="37464"/>
                  <a:pt x="37464" y="0"/>
                  <a:pt x="83819" y="0"/>
                </a:cubicBezTo>
                <a:lnTo>
                  <a:pt x="1075944" y="0"/>
                </a:lnTo>
                <a:cubicBezTo>
                  <a:pt x="1122298" y="0"/>
                  <a:pt x="1159763" y="37464"/>
                  <a:pt x="1159763" y="83819"/>
                </a:cubicBezTo>
                <a:lnTo>
                  <a:pt x="1159763" y="419100"/>
                </a:lnTo>
                <a:cubicBezTo>
                  <a:pt x="1159763" y="465454"/>
                  <a:pt x="1122298" y="502919"/>
                  <a:pt x="1075944" y="502919"/>
                </a:cubicBezTo>
                <a:lnTo>
                  <a:pt x="83819" y="502919"/>
                </a:lnTo>
                <a:cubicBezTo>
                  <a:pt x="37464" y="502919"/>
                  <a:pt x="0" y="465454"/>
                  <a:pt x="0" y="419100"/>
                </a:cubicBezTo>
                <a:lnTo>
                  <a:pt x="0" y="838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90116" y="2494788"/>
            <a:ext cx="1185672" cy="528828"/>
          </a:xfrm>
          <a:custGeom>
            <a:avLst/>
            <a:gdLst>
              <a:gd name="connsiteX0" fmla="*/ 12954 w 1185672"/>
              <a:gd name="connsiteY0" fmla="*/ 96773 h 528828"/>
              <a:gd name="connsiteX1" fmla="*/ 96773 w 1185672"/>
              <a:gd name="connsiteY1" fmla="*/ 12954 h 528828"/>
              <a:gd name="connsiteX2" fmla="*/ 1088898 w 1185672"/>
              <a:gd name="connsiteY2" fmla="*/ 12954 h 528828"/>
              <a:gd name="connsiteX3" fmla="*/ 1172717 w 1185672"/>
              <a:gd name="connsiteY3" fmla="*/ 96773 h 528828"/>
              <a:gd name="connsiteX4" fmla="*/ 1172717 w 1185672"/>
              <a:gd name="connsiteY4" fmla="*/ 432054 h 528828"/>
              <a:gd name="connsiteX5" fmla="*/ 1088898 w 1185672"/>
              <a:gd name="connsiteY5" fmla="*/ 515873 h 528828"/>
              <a:gd name="connsiteX6" fmla="*/ 96773 w 1185672"/>
              <a:gd name="connsiteY6" fmla="*/ 515873 h 528828"/>
              <a:gd name="connsiteX7" fmla="*/ 12954 w 1185672"/>
              <a:gd name="connsiteY7" fmla="*/ 432054 h 528828"/>
              <a:gd name="connsiteX8" fmla="*/ 12954 w 1185672"/>
              <a:gd name="connsiteY8" fmla="*/ 96773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5672" h="528828">
                <a:moveTo>
                  <a:pt x="12954" y="96773"/>
                </a:moveTo>
                <a:cubicBezTo>
                  <a:pt x="12954" y="50419"/>
                  <a:pt x="50419" y="12954"/>
                  <a:pt x="96773" y="12954"/>
                </a:cubicBezTo>
                <a:lnTo>
                  <a:pt x="1088898" y="12954"/>
                </a:lnTo>
                <a:cubicBezTo>
                  <a:pt x="1135252" y="12954"/>
                  <a:pt x="1172717" y="50419"/>
                  <a:pt x="1172717" y="96773"/>
                </a:cubicBezTo>
                <a:lnTo>
                  <a:pt x="1172717" y="432054"/>
                </a:lnTo>
                <a:cubicBezTo>
                  <a:pt x="1172717" y="478408"/>
                  <a:pt x="1135252" y="515873"/>
                  <a:pt x="1088898" y="515873"/>
                </a:cubicBezTo>
                <a:lnTo>
                  <a:pt x="96773" y="515873"/>
                </a:lnTo>
                <a:cubicBezTo>
                  <a:pt x="50419" y="515873"/>
                  <a:pt x="12954" y="478408"/>
                  <a:pt x="12954" y="432054"/>
                </a:cubicBezTo>
                <a:lnTo>
                  <a:pt x="12954" y="967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03070" y="4063746"/>
            <a:ext cx="1159763" cy="504444"/>
          </a:xfrm>
          <a:custGeom>
            <a:avLst/>
            <a:gdLst>
              <a:gd name="connsiteX0" fmla="*/ 0 w 1159763"/>
              <a:gd name="connsiteY0" fmla="*/ 84073 h 504444"/>
              <a:gd name="connsiteX1" fmla="*/ 84073 w 1159763"/>
              <a:gd name="connsiteY1" fmla="*/ 0 h 504444"/>
              <a:gd name="connsiteX2" fmla="*/ 1075689 w 1159763"/>
              <a:gd name="connsiteY2" fmla="*/ 0 h 504444"/>
              <a:gd name="connsiteX3" fmla="*/ 1159763 w 1159763"/>
              <a:gd name="connsiteY3" fmla="*/ 84073 h 504444"/>
              <a:gd name="connsiteX4" fmla="*/ 1159763 w 1159763"/>
              <a:gd name="connsiteY4" fmla="*/ 420369 h 504444"/>
              <a:gd name="connsiteX5" fmla="*/ 1075689 w 1159763"/>
              <a:gd name="connsiteY5" fmla="*/ 504444 h 504444"/>
              <a:gd name="connsiteX6" fmla="*/ 84073 w 1159763"/>
              <a:gd name="connsiteY6" fmla="*/ 504444 h 504444"/>
              <a:gd name="connsiteX7" fmla="*/ 0 w 1159763"/>
              <a:gd name="connsiteY7" fmla="*/ 420369 h 504444"/>
              <a:gd name="connsiteX8" fmla="*/ 0 w 1159763"/>
              <a:gd name="connsiteY8" fmla="*/ 84073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9763" h="504444">
                <a:moveTo>
                  <a:pt x="0" y="84073"/>
                </a:moveTo>
                <a:cubicBezTo>
                  <a:pt x="0" y="37591"/>
                  <a:pt x="37591" y="0"/>
                  <a:pt x="84073" y="0"/>
                </a:cubicBezTo>
                <a:lnTo>
                  <a:pt x="1075689" y="0"/>
                </a:lnTo>
                <a:cubicBezTo>
                  <a:pt x="1122172" y="0"/>
                  <a:pt x="1159763" y="37591"/>
                  <a:pt x="1159763" y="84073"/>
                </a:cubicBezTo>
                <a:lnTo>
                  <a:pt x="1159763" y="420369"/>
                </a:lnTo>
                <a:cubicBezTo>
                  <a:pt x="1159763" y="466851"/>
                  <a:pt x="1122172" y="504444"/>
                  <a:pt x="1075689" y="504444"/>
                </a:cubicBezTo>
                <a:lnTo>
                  <a:pt x="84073" y="504444"/>
                </a:lnTo>
                <a:cubicBezTo>
                  <a:pt x="37591" y="504444"/>
                  <a:pt x="0" y="466851"/>
                  <a:pt x="0" y="420369"/>
                </a:cubicBezTo>
                <a:lnTo>
                  <a:pt x="0" y="8407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90116" y="4050792"/>
            <a:ext cx="1185671" cy="530352"/>
          </a:xfrm>
          <a:custGeom>
            <a:avLst/>
            <a:gdLst>
              <a:gd name="connsiteX0" fmla="*/ 12954 w 1185671"/>
              <a:gd name="connsiteY0" fmla="*/ 97027 h 530352"/>
              <a:gd name="connsiteX1" fmla="*/ 97027 w 1185671"/>
              <a:gd name="connsiteY1" fmla="*/ 12953 h 530352"/>
              <a:gd name="connsiteX2" fmla="*/ 1088644 w 1185671"/>
              <a:gd name="connsiteY2" fmla="*/ 12953 h 530352"/>
              <a:gd name="connsiteX3" fmla="*/ 1172717 w 1185671"/>
              <a:gd name="connsiteY3" fmla="*/ 97027 h 530352"/>
              <a:gd name="connsiteX4" fmla="*/ 1172717 w 1185671"/>
              <a:gd name="connsiteY4" fmla="*/ 433323 h 530352"/>
              <a:gd name="connsiteX5" fmla="*/ 1088644 w 1185671"/>
              <a:gd name="connsiteY5" fmla="*/ 517397 h 530352"/>
              <a:gd name="connsiteX6" fmla="*/ 97027 w 1185671"/>
              <a:gd name="connsiteY6" fmla="*/ 517397 h 530352"/>
              <a:gd name="connsiteX7" fmla="*/ 12954 w 1185671"/>
              <a:gd name="connsiteY7" fmla="*/ 433323 h 530352"/>
              <a:gd name="connsiteX8" fmla="*/ 12954 w 1185671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5671" h="530352">
                <a:moveTo>
                  <a:pt x="12954" y="97027"/>
                </a:moveTo>
                <a:cubicBezTo>
                  <a:pt x="12954" y="50545"/>
                  <a:pt x="50545" y="12953"/>
                  <a:pt x="97027" y="12953"/>
                </a:cubicBezTo>
                <a:lnTo>
                  <a:pt x="1088644" y="12953"/>
                </a:lnTo>
                <a:cubicBezTo>
                  <a:pt x="1135126" y="12953"/>
                  <a:pt x="1172717" y="50545"/>
                  <a:pt x="1172717" y="97027"/>
                </a:cubicBezTo>
                <a:lnTo>
                  <a:pt x="1172717" y="433323"/>
                </a:lnTo>
                <a:cubicBezTo>
                  <a:pt x="1172717" y="479805"/>
                  <a:pt x="1135126" y="517397"/>
                  <a:pt x="1088644" y="517397"/>
                </a:cubicBezTo>
                <a:lnTo>
                  <a:pt x="97027" y="517397"/>
                </a:lnTo>
                <a:cubicBezTo>
                  <a:pt x="50545" y="517397"/>
                  <a:pt x="12954" y="479805"/>
                  <a:pt x="12954" y="433323"/>
                </a:cubicBezTo>
                <a:lnTo>
                  <a:pt x="12954" y="970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14394" y="4063746"/>
            <a:ext cx="1159764" cy="504444"/>
          </a:xfrm>
          <a:custGeom>
            <a:avLst/>
            <a:gdLst>
              <a:gd name="connsiteX0" fmla="*/ 0 w 1159764"/>
              <a:gd name="connsiteY0" fmla="*/ 84073 h 504444"/>
              <a:gd name="connsiteX1" fmla="*/ 84073 w 1159764"/>
              <a:gd name="connsiteY1" fmla="*/ 0 h 504444"/>
              <a:gd name="connsiteX2" fmla="*/ 1075690 w 1159764"/>
              <a:gd name="connsiteY2" fmla="*/ 0 h 504444"/>
              <a:gd name="connsiteX3" fmla="*/ 1159764 w 1159764"/>
              <a:gd name="connsiteY3" fmla="*/ 84073 h 504444"/>
              <a:gd name="connsiteX4" fmla="*/ 1159764 w 1159764"/>
              <a:gd name="connsiteY4" fmla="*/ 420369 h 504444"/>
              <a:gd name="connsiteX5" fmla="*/ 1075690 w 1159764"/>
              <a:gd name="connsiteY5" fmla="*/ 504444 h 504444"/>
              <a:gd name="connsiteX6" fmla="*/ 84073 w 1159764"/>
              <a:gd name="connsiteY6" fmla="*/ 504444 h 504444"/>
              <a:gd name="connsiteX7" fmla="*/ 0 w 1159764"/>
              <a:gd name="connsiteY7" fmla="*/ 420369 h 504444"/>
              <a:gd name="connsiteX8" fmla="*/ 0 w 1159764"/>
              <a:gd name="connsiteY8" fmla="*/ 84073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9764" h="504444">
                <a:moveTo>
                  <a:pt x="0" y="84073"/>
                </a:moveTo>
                <a:cubicBezTo>
                  <a:pt x="0" y="37591"/>
                  <a:pt x="37591" y="0"/>
                  <a:pt x="84073" y="0"/>
                </a:cubicBezTo>
                <a:lnTo>
                  <a:pt x="1075690" y="0"/>
                </a:lnTo>
                <a:cubicBezTo>
                  <a:pt x="1122171" y="0"/>
                  <a:pt x="1159764" y="37591"/>
                  <a:pt x="1159764" y="84073"/>
                </a:cubicBezTo>
                <a:lnTo>
                  <a:pt x="1159764" y="420369"/>
                </a:lnTo>
                <a:cubicBezTo>
                  <a:pt x="1159764" y="466851"/>
                  <a:pt x="1122171" y="504444"/>
                  <a:pt x="1075690" y="504444"/>
                </a:cubicBezTo>
                <a:lnTo>
                  <a:pt x="84073" y="504444"/>
                </a:lnTo>
                <a:cubicBezTo>
                  <a:pt x="37591" y="504444"/>
                  <a:pt x="0" y="466851"/>
                  <a:pt x="0" y="420369"/>
                </a:cubicBezTo>
                <a:lnTo>
                  <a:pt x="0" y="8407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901440" y="4050792"/>
            <a:ext cx="1185672" cy="530352"/>
          </a:xfrm>
          <a:custGeom>
            <a:avLst/>
            <a:gdLst>
              <a:gd name="connsiteX0" fmla="*/ 12953 w 1185672"/>
              <a:gd name="connsiteY0" fmla="*/ 97027 h 530352"/>
              <a:gd name="connsiteX1" fmla="*/ 97027 w 1185672"/>
              <a:gd name="connsiteY1" fmla="*/ 12953 h 530352"/>
              <a:gd name="connsiteX2" fmla="*/ 1088644 w 1185672"/>
              <a:gd name="connsiteY2" fmla="*/ 12953 h 530352"/>
              <a:gd name="connsiteX3" fmla="*/ 1172717 w 1185672"/>
              <a:gd name="connsiteY3" fmla="*/ 97027 h 530352"/>
              <a:gd name="connsiteX4" fmla="*/ 1172717 w 1185672"/>
              <a:gd name="connsiteY4" fmla="*/ 433323 h 530352"/>
              <a:gd name="connsiteX5" fmla="*/ 1088644 w 1185672"/>
              <a:gd name="connsiteY5" fmla="*/ 517397 h 530352"/>
              <a:gd name="connsiteX6" fmla="*/ 97027 w 1185672"/>
              <a:gd name="connsiteY6" fmla="*/ 517397 h 530352"/>
              <a:gd name="connsiteX7" fmla="*/ 12953 w 1185672"/>
              <a:gd name="connsiteY7" fmla="*/ 433323 h 530352"/>
              <a:gd name="connsiteX8" fmla="*/ 12953 w 1185672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5672" h="530352">
                <a:moveTo>
                  <a:pt x="12953" y="97027"/>
                </a:moveTo>
                <a:cubicBezTo>
                  <a:pt x="12953" y="50545"/>
                  <a:pt x="50545" y="12953"/>
                  <a:pt x="97027" y="12953"/>
                </a:cubicBezTo>
                <a:lnTo>
                  <a:pt x="1088644" y="12953"/>
                </a:lnTo>
                <a:cubicBezTo>
                  <a:pt x="1135125" y="12953"/>
                  <a:pt x="1172717" y="50545"/>
                  <a:pt x="1172717" y="97027"/>
                </a:cubicBezTo>
                <a:lnTo>
                  <a:pt x="1172717" y="433323"/>
                </a:lnTo>
                <a:cubicBezTo>
                  <a:pt x="1172717" y="479805"/>
                  <a:pt x="1135125" y="517397"/>
                  <a:pt x="1088644" y="517397"/>
                </a:cubicBezTo>
                <a:lnTo>
                  <a:pt x="97027" y="517397"/>
                </a:lnTo>
                <a:cubicBezTo>
                  <a:pt x="50545" y="517397"/>
                  <a:pt x="12953" y="479805"/>
                  <a:pt x="12953" y="433323"/>
                </a:cubicBezTo>
                <a:lnTo>
                  <a:pt x="12953" y="970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79058" y="2507742"/>
            <a:ext cx="1158239" cy="502920"/>
          </a:xfrm>
          <a:custGeom>
            <a:avLst/>
            <a:gdLst>
              <a:gd name="connsiteX0" fmla="*/ 0 w 1158239"/>
              <a:gd name="connsiteY0" fmla="*/ 83819 h 502920"/>
              <a:gd name="connsiteX1" fmla="*/ 83820 w 1158239"/>
              <a:gd name="connsiteY1" fmla="*/ 0 h 502920"/>
              <a:gd name="connsiteX2" fmla="*/ 1074420 w 1158239"/>
              <a:gd name="connsiteY2" fmla="*/ 0 h 502920"/>
              <a:gd name="connsiteX3" fmla="*/ 1158239 w 1158239"/>
              <a:gd name="connsiteY3" fmla="*/ 83819 h 502920"/>
              <a:gd name="connsiteX4" fmla="*/ 1158239 w 1158239"/>
              <a:gd name="connsiteY4" fmla="*/ 419100 h 502920"/>
              <a:gd name="connsiteX5" fmla="*/ 1074420 w 1158239"/>
              <a:gd name="connsiteY5" fmla="*/ 502919 h 502920"/>
              <a:gd name="connsiteX6" fmla="*/ 83820 w 1158239"/>
              <a:gd name="connsiteY6" fmla="*/ 502919 h 502920"/>
              <a:gd name="connsiteX7" fmla="*/ 0 w 1158239"/>
              <a:gd name="connsiteY7" fmla="*/ 419100 h 502920"/>
              <a:gd name="connsiteX8" fmla="*/ 0 w 1158239"/>
              <a:gd name="connsiteY8" fmla="*/ 83819 h 502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8239" h="502920">
                <a:moveTo>
                  <a:pt x="0" y="83819"/>
                </a:moveTo>
                <a:cubicBezTo>
                  <a:pt x="0" y="37464"/>
                  <a:pt x="37464" y="0"/>
                  <a:pt x="83820" y="0"/>
                </a:cubicBezTo>
                <a:lnTo>
                  <a:pt x="1074420" y="0"/>
                </a:lnTo>
                <a:cubicBezTo>
                  <a:pt x="1120648" y="0"/>
                  <a:pt x="1158239" y="37464"/>
                  <a:pt x="1158239" y="83819"/>
                </a:cubicBezTo>
                <a:lnTo>
                  <a:pt x="1158239" y="419100"/>
                </a:lnTo>
                <a:cubicBezTo>
                  <a:pt x="1158239" y="465454"/>
                  <a:pt x="1120648" y="502919"/>
                  <a:pt x="1074420" y="502919"/>
                </a:cubicBezTo>
                <a:lnTo>
                  <a:pt x="83820" y="502919"/>
                </a:lnTo>
                <a:cubicBezTo>
                  <a:pt x="37464" y="502919"/>
                  <a:pt x="0" y="465454"/>
                  <a:pt x="0" y="419100"/>
                </a:cubicBezTo>
                <a:lnTo>
                  <a:pt x="0" y="8381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66104" y="2494788"/>
            <a:ext cx="1184147" cy="528828"/>
          </a:xfrm>
          <a:custGeom>
            <a:avLst/>
            <a:gdLst>
              <a:gd name="connsiteX0" fmla="*/ 12953 w 1184147"/>
              <a:gd name="connsiteY0" fmla="*/ 96773 h 528828"/>
              <a:gd name="connsiteX1" fmla="*/ 96773 w 1184147"/>
              <a:gd name="connsiteY1" fmla="*/ 12954 h 528828"/>
              <a:gd name="connsiteX2" fmla="*/ 1087373 w 1184147"/>
              <a:gd name="connsiteY2" fmla="*/ 12954 h 528828"/>
              <a:gd name="connsiteX3" fmla="*/ 1171193 w 1184147"/>
              <a:gd name="connsiteY3" fmla="*/ 96773 h 528828"/>
              <a:gd name="connsiteX4" fmla="*/ 1171193 w 1184147"/>
              <a:gd name="connsiteY4" fmla="*/ 432054 h 528828"/>
              <a:gd name="connsiteX5" fmla="*/ 1087373 w 1184147"/>
              <a:gd name="connsiteY5" fmla="*/ 515873 h 528828"/>
              <a:gd name="connsiteX6" fmla="*/ 96773 w 1184147"/>
              <a:gd name="connsiteY6" fmla="*/ 515873 h 528828"/>
              <a:gd name="connsiteX7" fmla="*/ 12953 w 1184147"/>
              <a:gd name="connsiteY7" fmla="*/ 432054 h 528828"/>
              <a:gd name="connsiteX8" fmla="*/ 12953 w 1184147"/>
              <a:gd name="connsiteY8" fmla="*/ 96773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4147" h="528828">
                <a:moveTo>
                  <a:pt x="12953" y="96773"/>
                </a:moveTo>
                <a:cubicBezTo>
                  <a:pt x="12953" y="50419"/>
                  <a:pt x="50418" y="12954"/>
                  <a:pt x="96773" y="12954"/>
                </a:cubicBezTo>
                <a:lnTo>
                  <a:pt x="1087373" y="12954"/>
                </a:lnTo>
                <a:cubicBezTo>
                  <a:pt x="1133602" y="12954"/>
                  <a:pt x="1171193" y="50419"/>
                  <a:pt x="1171193" y="96773"/>
                </a:cubicBezTo>
                <a:lnTo>
                  <a:pt x="1171193" y="432054"/>
                </a:lnTo>
                <a:cubicBezTo>
                  <a:pt x="1171193" y="478408"/>
                  <a:pt x="1133602" y="515873"/>
                  <a:pt x="1087373" y="515873"/>
                </a:cubicBezTo>
                <a:lnTo>
                  <a:pt x="96773" y="515873"/>
                </a:lnTo>
                <a:cubicBezTo>
                  <a:pt x="50418" y="515873"/>
                  <a:pt x="12953" y="478408"/>
                  <a:pt x="12953" y="432054"/>
                </a:cubicBezTo>
                <a:lnTo>
                  <a:pt x="12953" y="967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79058" y="4063746"/>
            <a:ext cx="1158239" cy="504444"/>
          </a:xfrm>
          <a:custGeom>
            <a:avLst/>
            <a:gdLst>
              <a:gd name="connsiteX0" fmla="*/ 0 w 1158239"/>
              <a:gd name="connsiteY0" fmla="*/ 84073 h 504444"/>
              <a:gd name="connsiteX1" fmla="*/ 84073 w 1158239"/>
              <a:gd name="connsiteY1" fmla="*/ 0 h 504444"/>
              <a:gd name="connsiteX2" fmla="*/ 1074165 w 1158239"/>
              <a:gd name="connsiteY2" fmla="*/ 0 h 504444"/>
              <a:gd name="connsiteX3" fmla="*/ 1158239 w 1158239"/>
              <a:gd name="connsiteY3" fmla="*/ 84073 h 504444"/>
              <a:gd name="connsiteX4" fmla="*/ 1158239 w 1158239"/>
              <a:gd name="connsiteY4" fmla="*/ 420369 h 504444"/>
              <a:gd name="connsiteX5" fmla="*/ 1074165 w 1158239"/>
              <a:gd name="connsiteY5" fmla="*/ 504444 h 504444"/>
              <a:gd name="connsiteX6" fmla="*/ 84073 w 1158239"/>
              <a:gd name="connsiteY6" fmla="*/ 504444 h 504444"/>
              <a:gd name="connsiteX7" fmla="*/ 0 w 1158239"/>
              <a:gd name="connsiteY7" fmla="*/ 420369 h 504444"/>
              <a:gd name="connsiteX8" fmla="*/ 0 w 1158239"/>
              <a:gd name="connsiteY8" fmla="*/ 84073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8239" h="504444">
                <a:moveTo>
                  <a:pt x="0" y="84073"/>
                </a:moveTo>
                <a:cubicBezTo>
                  <a:pt x="0" y="37591"/>
                  <a:pt x="37591" y="0"/>
                  <a:pt x="84073" y="0"/>
                </a:cubicBezTo>
                <a:lnTo>
                  <a:pt x="1074165" y="0"/>
                </a:lnTo>
                <a:cubicBezTo>
                  <a:pt x="1120648" y="0"/>
                  <a:pt x="1158239" y="37591"/>
                  <a:pt x="1158239" y="84073"/>
                </a:cubicBezTo>
                <a:lnTo>
                  <a:pt x="1158239" y="420369"/>
                </a:lnTo>
                <a:cubicBezTo>
                  <a:pt x="1158239" y="466851"/>
                  <a:pt x="1120648" y="504444"/>
                  <a:pt x="1074165" y="504444"/>
                </a:cubicBezTo>
                <a:lnTo>
                  <a:pt x="84073" y="504444"/>
                </a:lnTo>
                <a:cubicBezTo>
                  <a:pt x="37591" y="504444"/>
                  <a:pt x="0" y="466851"/>
                  <a:pt x="0" y="420369"/>
                </a:cubicBezTo>
                <a:lnTo>
                  <a:pt x="0" y="8407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166104" y="4050792"/>
            <a:ext cx="1184147" cy="530352"/>
          </a:xfrm>
          <a:custGeom>
            <a:avLst/>
            <a:gdLst>
              <a:gd name="connsiteX0" fmla="*/ 12953 w 1184147"/>
              <a:gd name="connsiteY0" fmla="*/ 97027 h 530352"/>
              <a:gd name="connsiteX1" fmla="*/ 97027 w 1184147"/>
              <a:gd name="connsiteY1" fmla="*/ 12953 h 530352"/>
              <a:gd name="connsiteX2" fmla="*/ 1087119 w 1184147"/>
              <a:gd name="connsiteY2" fmla="*/ 12953 h 530352"/>
              <a:gd name="connsiteX3" fmla="*/ 1171193 w 1184147"/>
              <a:gd name="connsiteY3" fmla="*/ 97027 h 530352"/>
              <a:gd name="connsiteX4" fmla="*/ 1171193 w 1184147"/>
              <a:gd name="connsiteY4" fmla="*/ 433323 h 530352"/>
              <a:gd name="connsiteX5" fmla="*/ 1087119 w 1184147"/>
              <a:gd name="connsiteY5" fmla="*/ 517397 h 530352"/>
              <a:gd name="connsiteX6" fmla="*/ 97027 w 1184147"/>
              <a:gd name="connsiteY6" fmla="*/ 517397 h 530352"/>
              <a:gd name="connsiteX7" fmla="*/ 12953 w 1184147"/>
              <a:gd name="connsiteY7" fmla="*/ 433323 h 530352"/>
              <a:gd name="connsiteX8" fmla="*/ 12953 w 1184147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4147" h="530352">
                <a:moveTo>
                  <a:pt x="12953" y="97027"/>
                </a:moveTo>
                <a:cubicBezTo>
                  <a:pt x="12953" y="50545"/>
                  <a:pt x="50545" y="12953"/>
                  <a:pt x="97027" y="12953"/>
                </a:cubicBezTo>
                <a:lnTo>
                  <a:pt x="1087119" y="12953"/>
                </a:lnTo>
                <a:cubicBezTo>
                  <a:pt x="1133602" y="12953"/>
                  <a:pt x="1171193" y="50545"/>
                  <a:pt x="1171193" y="97027"/>
                </a:cubicBezTo>
                <a:lnTo>
                  <a:pt x="1171193" y="433323"/>
                </a:lnTo>
                <a:cubicBezTo>
                  <a:pt x="1171193" y="479805"/>
                  <a:pt x="1133602" y="517397"/>
                  <a:pt x="1087119" y="517397"/>
                </a:cubicBezTo>
                <a:lnTo>
                  <a:pt x="97027" y="517397"/>
                </a:lnTo>
                <a:cubicBezTo>
                  <a:pt x="50545" y="517397"/>
                  <a:pt x="12953" y="479805"/>
                  <a:pt x="12953" y="433323"/>
                </a:cubicBezTo>
                <a:lnTo>
                  <a:pt x="12953" y="970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90381" y="4063746"/>
            <a:ext cx="1158240" cy="504444"/>
          </a:xfrm>
          <a:custGeom>
            <a:avLst/>
            <a:gdLst>
              <a:gd name="connsiteX0" fmla="*/ 0 w 1158240"/>
              <a:gd name="connsiteY0" fmla="*/ 84073 h 504444"/>
              <a:gd name="connsiteX1" fmla="*/ 84074 w 1158240"/>
              <a:gd name="connsiteY1" fmla="*/ 0 h 504444"/>
              <a:gd name="connsiteX2" fmla="*/ 1074166 w 1158240"/>
              <a:gd name="connsiteY2" fmla="*/ 0 h 504444"/>
              <a:gd name="connsiteX3" fmla="*/ 1158240 w 1158240"/>
              <a:gd name="connsiteY3" fmla="*/ 84073 h 504444"/>
              <a:gd name="connsiteX4" fmla="*/ 1158240 w 1158240"/>
              <a:gd name="connsiteY4" fmla="*/ 420369 h 504444"/>
              <a:gd name="connsiteX5" fmla="*/ 1074166 w 1158240"/>
              <a:gd name="connsiteY5" fmla="*/ 504444 h 504444"/>
              <a:gd name="connsiteX6" fmla="*/ 84074 w 1158240"/>
              <a:gd name="connsiteY6" fmla="*/ 504444 h 504444"/>
              <a:gd name="connsiteX7" fmla="*/ 0 w 1158240"/>
              <a:gd name="connsiteY7" fmla="*/ 420369 h 504444"/>
              <a:gd name="connsiteX8" fmla="*/ 0 w 1158240"/>
              <a:gd name="connsiteY8" fmla="*/ 84073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58240" h="504444">
                <a:moveTo>
                  <a:pt x="0" y="84073"/>
                </a:moveTo>
                <a:cubicBezTo>
                  <a:pt x="0" y="37591"/>
                  <a:pt x="37592" y="0"/>
                  <a:pt x="84074" y="0"/>
                </a:cubicBezTo>
                <a:lnTo>
                  <a:pt x="1074166" y="0"/>
                </a:lnTo>
                <a:cubicBezTo>
                  <a:pt x="1120648" y="0"/>
                  <a:pt x="1158240" y="37591"/>
                  <a:pt x="1158240" y="84073"/>
                </a:cubicBezTo>
                <a:lnTo>
                  <a:pt x="1158240" y="420369"/>
                </a:lnTo>
                <a:cubicBezTo>
                  <a:pt x="1158240" y="466851"/>
                  <a:pt x="1120648" y="504444"/>
                  <a:pt x="1074166" y="504444"/>
                </a:cubicBezTo>
                <a:lnTo>
                  <a:pt x="84074" y="504444"/>
                </a:lnTo>
                <a:cubicBezTo>
                  <a:pt x="37592" y="504444"/>
                  <a:pt x="0" y="466851"/>
                  <a:pt x="0" y="420369"/>
                </a:cubicBezTo>
                <a:lnTo>
                  <a:pt x="0" y="8407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77427" y="4050792"/>
            <a:ext cx="1184148" cy="530352"/>
          </a:xfrm>
          <a:custGeom>
            <a:avLst/>
            <a:gdLst>
              <a:gd name="connsiteX0" fmla="*/ 12954 w 1184148"/>
              <a:gd name="connsiteY0" fmla="*/ 97027 h 530352"/>
              <a:gd name="connsiteX1" fmla="*/ 97028 w 1184148"/>
              <a:gd name="connsiteY1" fmla="*/ 12953 h 530352"/>
              <a:gd name="connsiteX2" fmla="*/ 1087120 w 1184148"/>
              <a:gd name="connsiteY2" fmla="*/ 12953 h 530352"/>
              <a:gd name="connsiteX3" fmla="*/ 1171194 w 1184148"/>
              <a:gd name="connsiteY3" fmla="*/ 97027 h 530352"/>
              <a:gd name="connsiteX4" fmla="*/ 1171194 w 1184148"/>
              <a:gd name="connsiteY4" fmla="*/ 433323 h 530352"/>
              <a:gd name="connsiteX5" fmla="*/ 1087120 w 1184148"/>
              <a:gd name="connsiteY5" fmla="*/ 517397 h 530352"/>
              <a:gd name="connsiteX6" fmla="*/ 97028 w 1184148"/>
              <a:gd name="connsiteY6" fmla="*/ 517397 h 530352"/>
              <a:gd name="connsiteX7" fmla="*/ 12954 w 1184148"/>
              <a:gd name="connsiteY7" fmla="*/ 433323 h 530352"/>
              <a:gd name="connsiteX8" fmla="*/ 12954 w 1184148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4148" h="530352">
                <a:moveTo>
                  <a:pt x="12954" y="97027"/>
                </a:moveTo>
                <a:cubicBezTo>
                  <a:pt x="12954" y="50545"/>
                  <a:pt x="50546" y="12953"/>
                  <a:pt x="97028" y="12953"/>
                </a:cubicBezTo>
                <a:lnTo>
                  <a:pt x="1087120" y="12953"/>
                </a:lnTo>
                <a:cubicBezTo>
                  <a:pt x="1133602" y="12953"/>
                  <a:pt x="1171194" y="50545"/>
                  <a:pt x="1171194" y="97027"/>
                </a:cubicBezTo>
                <a:lnTo>
                  <a:pt x="1171194" y="433323"/>
                </a:lnTo>
                <a:cubicBezTo>
                  <a:pt x="1171194" y="479805"/>
                  <a:pt x="1133602" y="517397"/>
                  <a:pt x="1087120" y="517397"/>
                </a:cubicBezTo>
                <a:lnTo>
                  <a:pt x="97028" y="517397"/>
                </a:lnTo>
                <a:cubicBezTo>
                  <a:pt x="50546" y="517397"/>
                  <a:pt x="12954" y="479805"/>
                  <a:pt x="12954" y="433323"/>
                </a:cubicBezTo>
                <a:lnTo>
                  <a:pt x="12954" y="970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200" y="2997200"/>
            <a:ext cx="101600" cy="10795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4800" y="2743200"/>
            <a:ext cx="1663700" cy="13335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4800" y="4267200"/>
            <a:ext cx="1079500" cy="101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2997200"/>
            <a:ext cx="101600" cy="10795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27900" y="2743200"/>
            <a:ext cx="1651000" cy="13335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7900" y="4267200"/>
            <a:ext cx="10795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2679700"/>
            <a:ext cx="558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a.out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422400" y="3429000"/>
            <a:ext cx="113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a.out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882900" y="47498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09900" y="2628900"/>
            <a:ext cx="78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wait();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527800" y="26797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92800" y="3429000"/>
            <a:ext cx="1079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0" algn="l"/>
              </a:tabLst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353300" y="47498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execve();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493000" y="2578100"/>
            <a:ext cx="78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wait();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98500" y="1143000"/>
            <a:ext cx="929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생성되어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종료하고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소멸된다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28600" y="63500"/>
            <a:ext cx="3416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소멸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368800" y="3657600"/>
            <a:ext cx="787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/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23300" y="3556000"/>
            <a:ext cx="11303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sz="162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zygote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34685" y="664209"/>
            <a:ext cx="4461256" cy="6014211"/>
          </a:xfrm>
          <a:custGeom>
            <a:avLst/>
            <a:gdLst>
              <a:gd name="connsiteX0" fmla="*/ 6350 w 4461256"/>
              <a:gd name="connsiteY0" fmla="*/ 6007861 h 6014211"/>
              <a:gd name="connsiteX1" fmla="*/ 4454906 w 4461256"/>
              <a:gd name="connsiteY1" fmla="*/ 6007861 h 6014211"/>
              <a:gd name="connsiteX2" fmla="*/ 4454906 w 4461256"/>
              <a:gd name="connsiteY2" fmla="*/ 6350 h 6014211"/>
              <a:gd name="connsiteX3" fmla="*/ 6350 w 4461256"/>
              <a:gd name="connsiteY3" fmla="*/ 6350 h 6014211"/>
              <a:gd name="connsiteX4" fmla="*/ 6350 w 4461256"/>
              <a:gd name="connsiteY4" fmla="*/ 6007861 h 6014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1256" h="6014211">
                <a:moveTo>
                  <a:pt x="6350" y="6007861"/>
                </a:moveTo>
                <a:lnTo>
                  <a:pt x="4454906" y="6007861"/>
                </a:lnTo>
                <a:lnTo>
                  <a:pt x="4454906" y="6350"/>
                </a:lnTo>
                <a:lnTo>
                  <a:pt x="6350" y="6350"/>
                </a:lnTo>
                <a:lnTo>
                  <a:pt x="6350" y="60078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21300" y="787400"/>
            <a:ext cx="889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24600" y="787400"/>
            <a:ext cx="1104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21300" y="1739900"/>
            <a:ext cx="889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324600" y="1739900"/>
            <a:ext cx="1435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765800" y="2590800"/>
            <a:ext cx="3771900" cy="386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my_system(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*cmd){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cmd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(char*)0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buff[128]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"/bin/";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status=0;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strcat(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cmd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execve(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_exit(127);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else{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waitpid(pid,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&amp;status,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14300" algn="l"/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21300" y="2603500"/>
            <a:ext cx="3302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98500" y="812800"/>
            <a:ext cx="3009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37000" y="17907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system.c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41061-D5BE-5758-570A-3ADAFB9FDA18}"/>
              </a:ext>
            </a:extLst>
          </p:cNvPr>
          <p:cNvSpPr txBox="1"/>
          <p:nvPr/>
        </p:nvSpPr>
        <p:spPr>
          <a:xfrm>
            <a:off x="2463800" y="4419600"/>
            <a:ext cx="259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execve</a:t>
            </a:r>
            <a:r>
              <a:rPr lang="en-US" altLang="ko-KR" dirty="0"/>
              <a:t> </a:t>
            </a:r>
            <a:r>
              <a:rPr lang="ko-KR" altLang="en-US" dirty="0"/>
              <a:t>가 실패해도 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1B8F4DA-CDC4-E265-BE79-AA78660A4E2B}"/>
              </a:ext>
            </a:extLst>
          </p:cNvPr>
          <p:cNvCxnSpPr>
            <a:stCxn id="15" idx="3"/>
          </p:cNvCxnSpPr>
          <p:nvPr/>
        </p:nvCxnSpPr>
        <p:spPr>
          <a:xfrm>
            <a:off x="5058806" y="4604266"/>
            <a:ext cx="1123809" cy="23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7882F6A-9606-F494-9CE1-F42BDEEC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1" y="3344384"/>
            <a:ext cx="5119689" cy="2594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40923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807200" y="3149600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바이트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708400" y="3149600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상위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바이트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495800" y="3695700"/>
            <a:ext cx="10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864100" y="3695700"/>
            <a:ext cx="10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19700" y="3695700"/>
            <a:ext cx="10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892800" y="3695700"/>
            <a:ext cx="10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077200" y="43434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32800" y="43434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63700" y="3683000"/>
            <a:ext cx="7874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exit(7)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kill(2)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8600" y="63500"/>
            <a:ext cx="187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54100" y="1473200"/>
            <a:ext cx="7886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유효값을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사용하지만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정상적인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배타적으로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38400" y="5080000"/>
            <a:ext cx="787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kill</a:t>
            </a:r>
            <a:r>
              <a:rPr lang="en-US" altLang="zh-CN" sz="16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54400" y="50800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2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1234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85289" y="1528317"/>
            <a:ext cx="7690611" cy="4782820"/>
          </a:xfrm>
          <a:custGeom>
            <a:avLst/>
            <a:gdLst>
              <a:gd name="connsiteX0" fmla="*/ 6350 w 7690611"/>
              <a:gd name="connsiteY0" fmla="*/ 4776470 h 4782820"/>
              <a:gd name="connsiteX1" fmla="*/ 7684262 w 7690611"/>
              <a:gd name="connsiteY1" fmla="*/ 4776470 h 4782820"/>
              <a:gd name="connsiteX2" fmla="*/ 7684262 w 7690611"/>
              <a:gd name="connsiteY2" fmla="*/ 6350 h 4782820"/>
              <a:gd name="connsiteX3" fmla="*/ 6350 w 7690611"/>
              <a:gd name="connsiteY3" fmla="*/ 6350 h 4782820"/>
              <a:gd name="connsiteX4" fmla="*/ 6350 w 7690611"/>
              <a:gd name="connsiteY4" fmla="*/ 4776470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90611" h="4782820">
                <a:moveTo>
                  <a:pt x="6350" y="4776470"/>
                </a:moveTo>
                <a:lnTo>
                  <a:pt x="7684262" y="4776470"/>
                </a:lnTo>
                <a:lnTo>
                  <a:pt x="7684262" y="6350"/>
                </a:lnTo>
                <a:lnTo>
                  <a:pt x="6350" y="6350"/>
                </a:lnTo>
                <a:lnTo>
                  <a:pt x="6350" y="4776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78000" y="1676400"/>
            <a:ext cx="889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81300" y="1676400"/>
            <a:ext cx="1435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3657600"/>
            <a:ext cx="74168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exit(7);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wait(&amp;status);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0xff)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exit(%d)\n",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(status&gt;&gt;8)&amp;0xff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543800" y="152400"/>
            <a:ext cx="27940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715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wait_1.c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8600" y="88900"/>
            <a:ext cx="52832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30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정상적인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24329" y="1272286"/>
            <a:ext cx="6741160" cy="4290567"/>
          </a:xfrm>
          <a:custGeom>
            <a:avLst/>
            <a:gdLst>
              <a:gd name="connsiteX0" fmla="*/ 6350 w 6741160"/>
              <a:gd name="connsiteY0" fmla="*/ 4284217 h 4290567"/>
              <a:gd name="connsiteX1" fmla="*/ 6734810 w 6741160"/>
              <a:gd name="connsiteY1" fmla="*/ 4284217 h 4290567"/>
              <a:gd name="connsiteX2" fmla="*/ 6734810 w 6741160"/>
              <a:gd name="connsiteY2" fmla="*/ 6350 h 4290567"/>
              <a:gd name="connsiteX3" fmla="*/ 6350 w 6741160"/>
              <a:gd name="connsiteY3" fmla="*/ 6350 h 4290567"/>
              <a:gd name="connsiteX4" fmla="*/ 6350 w 6741160"/>
              <a:gd name="connsiteY4" fmla="*/ 4284217 h 4290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1160" h="4290567">
                <a:moveTo>
                  <a:pt x="6350" y="4284217"/>
                </a:moveTo>
                <a:lnTo>
                  <a:pt x="6734810" y="4284217"/>
                </a:lnTo>
                <a:lnTo>
                  <a:pt x="6734810" y="6350"/>
                </a:lnTo>
                <a:lnTo>
                  <a:pt x="6350" y="6350"/>
                </a:lnTo>
                <a:lnTo>
                  <a:pt x="6350" y="42842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14500" y="1498600"/>
            <a:ext cx="64770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if(fork()==0)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wait(&amp;status);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0xff)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정상종료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exit(%d)\n",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(status&gt;&gt;8)&amp;0xff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signo(%d)\n",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status&amp;0xff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08900" y="139700"/>
            <a:ext cx="26289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wait_2.c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8600" y="88900"/>
            <a:ext cx="3454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30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69110" y="1488694"/>
            <a:ext cx="6741159" cy="5029708"/>
          </a:xfrm>
          <a:custGeom>
            <a:avLst/>
            <a:gdLst>
              <a:gd name="connsiteX0" fmla="*/ 6350 w 6741159"/>
              <a:gd name="connsiteY0" fmla="*/ 5023358 h 5029708"/>
              <a:gd name="connsiteX1" fmla="*/ 6734809 w 6741159"/>
              <a:gd name="connsiteY1" fmla="*/ 5023358 h 5029708"/>
              <a:gd name="connsiteX2" fmla="*/ 6734809 w 6741159"/>
              <a:gd name="connsiteY2" fmla="*/ 6350 h 5029708"/>
              <a:gd name="connsiteX3" fmla="*/ 6350 w 6741159"/>
              <a:gd name="connsiteY3" fmla="*/ 6350 h 5029708"/>
              <a:gd name="connsiteX4" fmla="*/ 6350 w 6741159"/>
              <a:gd name="connsiteY4" fmla="*/ 5023358 h 5029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1159" h="5029708">
                <a:moveTo>
                  <a:pt x="6350" y="5023358"/>
                </a:moveTo>
                <a:lnTo>
                  <a:pt x="6734809" y="5023358"/>
                </a:lnTo>
                <a:lnTo>
                  <a:pt x="6734809" y="6350"/>
                </a:lnTo>
                <a:lnTo>
                  <a:pt x="6350" y="6350"/>
                </a:lnTo>
                <a:lnTo>
                  <a:pt x="6350" y="5023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66900" y="1689100"/>
            <a:ext cx="64770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if(fork()==0)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wait(&amp;status);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0x7f)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exit(%d)\n",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(status&gt;&gt;8)&amp;0xff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  <a:tab pos="8763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11400" y="5003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43200" y="5181600"/>
            <a:ext cx="5461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signo(%d)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status&amp;0xff,</a:t>
            </a:r>
          </a:p>
          <a:p>
            <a:pPr>
              <a:lnSpc>
                <a:spcPts val="1900"/>
              </a:lnSpc>
              <a:tabLst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(status&amp;0x80)?"(core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dumped)":""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11400" y="5740400"/>
            <a:ext cx="990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66900" y="6223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23200" y="152400"/>
            <a:ext cx="25146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92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wait_3.c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8600" y="88900"/>
            <a:ext cx="4470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93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kill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1234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01698" y="2404617"/>
            <a:ext cx="3374644" cy="393700"/>
          </a:xfrm>
          <a:custGeom>
            <a:avLst/>
            <a:gdLst>
              <a:gd name="connsiteX0" fmla="*/ 6350 w 3374644"/>
              <a:gd name="connsiteY0" fmla="*/ 387350 h 393700"/>
              <a:gd name="connsiteX1" fmla="*/ 3368293 w 3374644"/>
              <a:gd name="connsiteY1" fmla="*/ 387350 h 393700"/>
              <a:gd name="connsiteX2" fmla="*/ 3368293 w 3374644"/>
              <a:gd name="connsiteY2" fmla="*/ 6350 h 393700"/>
              <a:gd name="connsiteX3" fmla="*/ 6350 w 3374644"/>
              <a:gd name="connsiteY3" fmla="*/ 6350 h 393700"/>
              <a:gd name="connsiteX4" fmla="*/ 6350 w 3374644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74644" h="393700">
                <a:moveTo>
                  <a:pt x="6350" y="387350"/>
                </a:moveTo>
                <a:lnTo>
                  <a:pt x="3368293" y="387350"/>
                </a:lnTo>
                <a:lnTo>
                  <a:pt x="3368293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87241" y="2404617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87241" y="3710685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01698" y="3024885"/>
            <a:ext cx="3374644" cy="393700"/>
          </a:xfrm>
          <a:custGeom>
            <a:avLst/>
            <a:gdLst>
              <a:gd name="connsiteX0" fmla="*/ 6350 w 3374644"/>
              <a:gd name="connsiteY0" fmla="*/ 387350 h 393700"/>
              <a:gd name="connsiteX1" fmla="*/ 3368293 w 3374644"/>
              <a:gd name="connsiteY1" fmla="*/ 387350 h 393700"/>
              <a:gd name="connsiteX2" fmla="*/ 3368293 w 3374644"/>
              <a:gd name="connsiteY2" fmla="*/ 6350 h 393700"/>
              <a:gd name="connsiteX3" fmla="*/ 6350 w 3374644"/>
              <a:gd name="connsiteY3" fmla="*/ 6350 h 393700"/>
              <a:gd name="connsiteX4" fmla="*/ 6350 w 3374644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74644" h="393700">
                <a:moveTo>
                  <a:pt x="6350" y="387350"/>
                </a:moveTo>
                <a:lnTo>
                  <a:pt x="3368293" y="387350"/>
                </a:lnTo>
                <a:lnTo>
                  <a:pt x="3368293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87241" y="3024885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901698" y="3710685"/>
            <a:ext cx="3374644" cy="393700"/>
          </a:xfrm>
          <a:custGeom>
            <a:avLst/>
            <a:gdLst>
              <a:gd name="connsiteX0" fmla="*/ 6350 w 3374644"/>
              <a:gd name="connsiteY0" fmla="*/ 387350 h 393700"/>
              <a:gd name="connsiteX1" fmla="*/ 3368293 w 3374644"/>
              <a:gd name="connsiteY1" fmla="*/ 387350 h 393700"/>
              <a:gd name="connsiteX2" fmla="*/ 3368293 w 3374644"/>
              <a:gd name="connsiteY2" fmla="*/ 6350 h 393700"/>
              <a:gd name="connsiteX3" fmla="*/ 6350 w 3374644"/>
              <a:gd name="connsiteY3" fmla="*/ 6350 h 393700"/>
              <a:gd name="connsiteX4" fmla="*/ 6350 w 3374644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74644" h="393700">
                <a:moveTo>
                  <a:pt x="6350" y="387350"/>
                </a:moveTo>
                <a:lnTo>
                  <a:pt x="3368293" y="387350"/>
                </a:lnTo>
                <a:lnTo>
                  <a:pt x="3368293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92041" y="3024885"/>
            <a:ext cx="21844" cy="393700"/>
          </a:xfrm>
          <a:custGeom>
            <a:avLst/>
            <a:gdLst>
              <a:gd name="connsiteX0" fmla="*/ 6350 w 21844"/>
              <a:gd name="connsiteY0" fmla="*/ 6350 h 393700"/>
              <a:gd name="connsiteX1" fmla="*/ 6350 w 21844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93700">
                <a:moveTo>
                  <a:pt x="63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39641" y="3253485"/>
            <a:ext cx="21844" cy="317500"/>
          </a:xfrm>
          <a:custGeom>
            <a:avLst/>
            <a:gdLst>
              <a:gd name="connsiteX0" fmla="*/ 6350 w 21844"/>
              <a:gd name="connsiteY0" fmla="*/ 6350 h 317500"/>
              <a:gd name="connsiteX1" fmla="*/ 6350 w 21844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17500">
                <a:moveTo>
                  <a:pt x="6350" y="6350"/>
                </a:moveTo>
                <a:lnTo>
                  <a:pt x="6350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505200"/>
            <a:ext cx="330200" cy="12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101600"/>
            <a:ext cx="5435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(wait)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778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</a:p>
          <a:p>
            <a:pPr>
              <a:lnSpc>
                <a:spcPts val="2300"/>
              </a:lnSpc>
              <a:tabLst>
                <a:tab pos="1778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statloc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상태값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매크로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82800" y="3822700"/>
            <a:ext cx="939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번호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140200" y="3822700"/>
            <a:ext cx="342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0x7f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06600" y="2235200"/>
            <a:ext cx="1356140" cy="1152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  <a:tab pos="457200" algn="l"/>
              </a:tabLst>
            </a:pPr>
            <a:r>
              <a:rPr lang="ko-KR" altLang="en-US" sz="1200" dirty="0">
                <a:solidFill>
                  <a:srgbClr val="000000"/>
                </a:solidFill>
                <a:latin typeface="굴림" pitchFamily="18" charset="0"/>
                <a:cs typeface="Times New Roman" pitchFamily="18" charset="0"/>
              </a:rPr>
              <a:t>상위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8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bits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62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함수의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0x00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56000" y="2235200"/>
            <a:ext cx="1455527" cy="11586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27000" algn="l"/>
                <a:tab pos="5080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ko-KR" altLang="en-US" sz="1200" dirty="0">
                <a:solidFill>
                  <a:srgbClr val="000000"/>
                </a:solidFill>
                <a:latin typeface="굴림" pitchFamily="18" charset="0"/>
              </a:rPr>
              <a:t>하위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8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bits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27000" algn="l"/>
                <a:tab pos="508000" algn="l"/>
                <a:tab pos="5842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0x00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127000" algn="l"/>
                <a:tab pos="508000" algn="l"/>
                <a:tab pos="5842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bit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27000" algn="l"/>
                <a:tab pos="5080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번호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140200" y="3492500"/>
            <a:ext cx="151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코어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(core)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플래그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11800" y="2540000"/>
            <a:ext cx="2133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함수를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종료된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11800" y="3822700"/>
            <a:ext cx="253755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SIGTSTP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SIGSTOP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시그널에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96900" y="4076700"/>
            <a:ext cx="75565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9149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잠시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중단된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(stopped)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914900" algn="l"/>
              </a:tabLst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여럿인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종료해도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4914900" algn="l"/>
              </a:tabLst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의해서도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4914900" algn="l"/>
              </a:tabLst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2355850"/>
            <a:ext cx="7861300" cy="2755900"/>
          </a:xfrm>
          <a:custGeom>
            <a:avLst/>
            <a:gdLst>
              <a:gd name="connsiteX0" fmla="*/ 6350 w 7861300"/>
              <a:gd name="connsiteY0" fmla="*/ 2749550 h 2755900"/>
              <a:gd name="connsiteX1" fmla="*/ 7854949 w 7861300"/>
              <a:gd name="connsiteY1" fmla="*/ 2749550 h 2755900"/>
              <a:gd name="connsiteX2" fmla="*/ 7854949 w 7861300"/>
              <a:gd name="connsiteY2" fmla="*/ 6350 h 2755900"/>
              <a:gd name="connsiteX3" fmla="*/ 6350 w 7861300"/>
              <a:gd name="connsiteY3" fmla="*/ 6350 h 2755900"/>
              <a:gd name="connsiteX4" fmla="*/ 6350 w 7861300"/>
              <a:gd name="connsiteY4" fmla="*/ 27495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2755900">
                <a:moveTo>
                  <a:pt x="6350" y="2749550"/>
                </a:moveTo>
                <a:lnTo>
                  <a:pt x="7854949" y="27495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2749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24273" y="2355850"/>
            <a:ext cx="21844" cy="2755900"/>
          </a:xfrm>
          <a:custGeom>
            <a:avLst/>
            <a:gdLst>
              <a:gd name="connsiteX0" fmla="*/ 6350 w 21844"/>
              <a:gd name="connsiteY0" fmla="*/ 6350 h 2755900"/>
              <a:gd name="connsiteX1" fmla="*/ 6350 w 21844"/>
              <a:gd name="connsiteY1" fmla="*/ 27495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2755900">
                <a:moveTo>
                  <a:pt x="6350" y="6350"/>
                </a:moveTo>
                <a:lnTo>
                  <a:pt x="6350" y="27495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3073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상태값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(wait)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statloc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매크로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15300" y="114300"/>
            <a:ext cx="222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98600" y="2603500"/>
            <a:ext cx="23368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WIFEXITED(status)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WEXITEDSTATUS(status)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WIFSIGNALED(status)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WTERMSIG(status)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WCOREDUMP(status)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WIFSTOPPED(status)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WSTOPSIG(status)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00600" y="2603500"/>
            <a:ext cx="3795911" cy="20538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정상적으로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종료한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exit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함수의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종료한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참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번호를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코어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파일이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생성된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실행이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일시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중단된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실행을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일시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중단시킨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시그널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번호를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47444" y="1927860"/>
            <a:ext cx="1264920" cy="632460"/>
          </a:xfrm>
          <a:custGeom>
            <a:avLst/>
            <a:gdLst>
              <a:gd name="connsiteX0" fmla="*/ 0 w 1264920"/>
              <a:gd name="connsiteY0" fmla="*/ 632460 h 632460"/>
              <a:gd name="connsiteX1" fmla="*/ 1264920 w 1264920"/>
              <a:gd name="connsiteY1" fmla="*/ 632460 h 632460"/>
              <a:gd name="connsiteX2" fmla="*/ 1264920 w 1264920"/>
              <a:gd name="connsiteY2" fmla="*/ 0 h 632460"/>
              <a:gd name="connsiteX3" fmla="*/ 0 w 1264920"/>
              <a:gd name="connsiteY3" fmla="*/ 0 h 632460"/>
              <a:gd name="connsiteX4" fmla="*/ 0 w 1264920"/>
              <a:gd name="connsiteY4" fmla="*/ 632460 h 63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20" h="632460">
                <a:moveTo>
                  <a:pt x="0" y="632460"/>
                </a:moveTo>
                <a:lnTo>
                  <a:pt x="1264920" y="632460"/>
                </a:lnTo>
                <a:lnTo>
                  <a:pt x="1264920" y="0"/>
                </a:lnTo>
                <a:lnTo>
                  <a:pt x="0" y="0"/>
                </a:lnTo>
                <a:lnTo>
                  <a:pt x="0" y="6324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39823" y="1920239"/>
            <a:ext cx="1280160" cy="647700"/>
          </a:xfrm>
          <a:custGeom>
            <a:avLst/>
            <a:gdLst>
              <a:gd name="connsiteX0" fmla="*/ 7620 w 1280160"/>
              <a:gd name="connsiteY0" fmla="*/ 640080 h 647700"/>
              <a:gd name="connsiteX1" fmla="*/ 1272540 w 1280160"/>
              <a:gd name="connsiteY1" fmla="*/ 640080 h 647700"/>
              <a:gd name="connsiteX2" fmla="*/ 1272540 w 1280160"/>
              <a:gd name="connsiteY2" fmla="*/ 7620 h 647700"/>
              <a:gd name="connsiteX3" fmla="*/ 7620 w 1280160"/>
              <a:gd name="connsiteY3" fmla="*/ 7620 h 647700"/>
              <a:gd name="connsiteX4" fmla="*/ 7620 w 1280160"/>
              <a:gd name="connsiteY4" fmla="*/ 64008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60" h="647700">
                <a:moveTo>
                  <a:pt x="7620" y="640080"/>
                </a:moveTo>
                <a:lnTo>
                  <a:pt x="1272540" y="640080"/>
                </a:lnTo>
                <a:lnTo>
                  <a:pt x="1272540" y="7620"/>
                </a:lnTo>
                <a:lnTo>
                  <a:pt x="7620" y="7620"/>
                </a:lnTo>
                <a:lnTo>
                  <a:pt x="7620" y="6400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47444" y="2827020"/>
            <a:ext cx="1240535" cy="620267"/>
          </a:xfrm>
          <a:custGeom>
            <a:avLst/>
            <a:gdLst>
              <a:gd name="connsiteX0" fmla="*/ 0 w 1240535"/>
              <a:gd name="connsiteY0" fmla="*/ 620267 h 620267"/>
              <a:gd name="connsiteX1" fmla="*/ 1240535 w 1240535"/>
              <a:gd name="connsiteY1" fmla="*/ 620267 h 620267"/>
              <a:gd name="connsiteX2" fmla="*/ 1240535 w 1240535"/>
              <a:gd name="connsiteY2" fmla="*/ 0 h 620267"/>
              <a:gd name="connsiteX3" fmla="*/ 0 w 1240535"/>
              <a:gd name="connsiteY3" fmla="*/ 0 h 620267"/>
              <a:gd name="connsiteX4" fmla="*/ 0 w 1240535"/>
              <a:gd name="connsiteY4" fmla="*/ 620267 h 62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535" h="620267">
                <a:moveTo>
                  <a:pt x="0" y="620267"/>
                </a:moveTo>
                <a:lnTo>
                  <a:pt x="1240535" y="620267"/>
                </a:lnTo>
                <a:lnTo>
                  <a:pt x="1240535" y="0"/>
                </a:lnTo>
                <a:lnTo>
                  <a:pt x="0" y="0"/>
                </a:lnTo>
                <a:lnTo>
                  <a:pt x="0" y="62026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9823" y="2819400"/>
            <a:ext cx="1255775" cy="635507"/>
          </a:xfrm>
          <a:custGeom>
            <a:avLst/>
            <a:gdLst>
              <a:gd name="connsiteX0" fmla="*/ 7620 w 1255775"/>
              <a:gd name="connsiteY0" fmla="*/ 627888 h 635507"/>
              <a:gd name="connsiteX1" fmla="*/ 1248155 w 1255775"/>
              <a:gd name="connsiteY1" fmla="*/ 627888 h 635507"/>
              <a:gd name="connsiteX2" fmla="*/ 1248155 w 1255775"/>
              <a:gd name="connsiteY2" fmla="*/ 7620 h 635507"/>
              <a:gd name="connsiteX3" fmla="*/ 7620 w 1255775"/>
              <a:gd name="connsiteY3" fmla="*/ 7620 h 635507"/>
              <a:gd name="connsiteX4" fmla="*/ 7620 w 1255775"/>
              <a:gd name="connsiteY4" fmla="*/ 627888 h 635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775" h="635507">
                <a:moveTo>
                  <a:pt x="7620" y="627888"/>
                </a:moveTo>
                <a:lnTo>
                  <a:pt x="1248155" y="627888"/>
                </a:lnTo>
                <a:lnTo>
                  <a:pt x="1248155" y="7620"/>
                </a:lnTo>
                <a:lnTo>
                  <a:pt x="7620" y="7620"/>
                </a:lnTo>
                <a:lnTo>
                  <a:pt x="7620" y="6278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359395" y="1927860"/>
            <a:ext cx="1264920" cy="632460"/>
          </a:xfrm>
          <a:custGeom>
            <a:avLst/>
            <a:gdLst>
              <a:gd name="connsiteX0" fmla="*/ 0 w 1264920"/>
              <a:gd name="connsiteY0" fmla="*/ 632460 h 632460"/>
              <a:gd name="connsiteX1" fmla="*/ 1264920 w 1264920"/>
              <a:gd name="connsiteY1" fmla="*/ 632460 h 632460"/>
              <a:gd name="connsiteX2" fmla="*/ 1264920 w 1264920"/>
              <a:gd name="connsiteY2" fmla="*/ 0 h 632460"/>
              <a:gd name="connsiteX3" fmla="*/ 0 w 1264920"/>
              <a:gd name="connsiteY3" fmla="*/ 0 h 632460"/>
              <a:gd name="connsiteX4" fmla="*/ 0 w 1264920"/>
              <a:gd name="connsiteY4" fmla="*/ 632460 h 63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20" h="632460">
                <a:moveTo>
                  <a:pt x="0" y="632460"/>
                </a:moveTo>
                <a:lnTo>
                  <a:pt x="1264920" y="632460"/>
                </a:lnTo>
                <a:lnTo>
                  <a:pt x="1264920" y="0"/>
                </a:lnTo>
                <a:lnTo>
                  <a:pt x="0" y="0"/>
                </a:lnTo>
                <a:lnTo>
                  <a:pt x="0" y="6324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51776" y="1920239"/>
            <a:ext cx="1280160" cy="647700"/>
          </a:xfrm>
          <a:custGeom>
            <a:avLst/>
            <a:gdLst>
              <a:gd name="connsiteX0" fmla="*/ 7619 w 1280160"/>
              <a:gd name="connsiteY0" fmla="*/ 640080 h 647700"/>
              <a:gd name="connsiteX1" fmla="*/ 1272540 w 1280160"/>
              <a:gd name="connsiteY1" fmla="*/ 640080 h 647700"/>
              <a:gd name="connsiteX2" fmla="*/ 1272540 w 1280160"/>
              <a:gd name="connsiteY2" fmla="*/ 7620 h 647700"/>
              <a:gd name="connsiteX3" fmla="*/ 7619 w 1280160"/>
              <a:gd name="connsiteY3" fmla="*/ 7620 h 647700"/>
              <a:gd name="connsiteX4" fmla="*/ 7619 w 1280160"/>
              <a:gd name="connsiteY4" fmla="*/ 64008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60" h="647700">
                <a:moveTo>
                  <a:pt x="7619" y="640080"/>
                </a:moveTo>
                <a:lnTo>
                  <a:pt x="1272540" y="640080"/>
                </a:lnTo>
                <a:lnTo>
                  <a:pt x="1272540" y="7620"/>
                </a:lnTo>
                <a:lnTo>
                  <a:pt x="7619" y="7620"/>
                </a:lnTo>
                <a:lnTo>
                  <a:pt x="7619" y="6400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359395" y="2827020"/>
            <a:ext cx="1240535" cy="620267"/>
          </a:xfrm>
          <a:custGeom>
            <a:avLst/>
            <a:gdLst>
              <a:gd name="connsiteX0" fmla="*/ 0 w 1240535"/>
              <a:gd name="connsiteY0" fmla="*/ 620267 h 620267"/>
              <a:gd name="connsiteX1" fmla="*/ 1240535 w 1240535"/>
              <a:gd name="connsiteY1" fmla="*/ 620267 h 620267"/>
              <a:gd name="connsiteX2" fmla="*/ 1240535 w 1240535"/>
              <a:gd name="connsiteY2" fmla="*/ 0 h 620267"/>
              <a:gd name="connsiteX3" fmla="*/ 0 w 1240535"/>
              <a:gd name="connsiteY3" fmla="*/ 0 h 620267"/>
              <a:gd name="connsiteX4" fmla="*/ 0 w 1240535"/>
              <a:gd name="connsiteY4" fmla="*/ 620267 h 62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535" h="620267">
                <a:moveTo>
                  <a:pt x="0" y="620267"/>
                </a:moveTo>
                <a:lnTo>
                  <a:pt x="1240535" y="620267"/>
                </a:lnTo>
                <a:lnTo>
                  <a:pt x="1240535" y="0"/>
                </a:lnTo>
                <a:lnTo>
                  <a:pt x="0" y="0"/>
                </a:lnTo>
                <a:lnTo>
                  <a:pt x="0" y="62026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51776" y="2819400"/>
            <a:ext cx="1255775" cy="635507"/>
          </a:xfrm>
          <a:custGeom>
            <a:avLst/>
            <a:gdLst>
              <a:gd name="connsiteX0" fmla="*/ 7619 w 1255775"/>
              <a:gd name="connsiteY0" fmla="*/ 627888 h 635507"/>
              <a:gd name="connsiteX1" fmla="*/ 1248155 w 1255775"/>
              <a:gd name="connsiteY1" fmla="*/ 627888 h 635507"/>
              <a:gd name="connsiteX2" fmla="*/ 1248155 w 1255775"/>
              <a:gd name="connsiteY2" fmla="*/ 7620 h 635507"/>
              <a:gd name="connsiteX3" fmla="*/ 7619 w 1255775"/>
              <a:gd name="connsiteY3" fmla="*/ 7620 h 635507"/>
              <a:gd name="connsiteX4" fmla="*/ 7619 w 1255775"/>
              <a:gd name="connsiteY4" fmla="*/ 627888 h 635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775" h="635507">
                <a:moveTo>
                  <a:pt x="7619" y="627888"/>
                </a:moveTo>
                <a:lnTo>
                  <a:pt x="1248155" y="627888"/>
                </a:lnTo>
                <a:lnTo>
                  <a:pt x="1248155" y="7620"/>
                </a:lnTo>
                <a:lnTo>
                  <a:pt x="7619" y="7620"/>
                </a:lnTo>
                <a:lnTo>
                  <a:pt x="7619" y="6278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84631" y="3902964"/>
            <a:ext cx="1264919" cy="632459"/>
          </a:xfrm>
          <a:custGeom>
            <a:avLst/>
            <a:gdLst>
              <a:gd name="connsiteX0" fmla="*/ 0 w 1264919"/>
              <a:gd name="connsiteY0" fmla="*/ 632459 h 632459"/>
              <a:gd name="connsiteX1" fmla="*/ 1264919 w 1264919"/>
              <a:gd name="connsiteY1" fmla="*/ 632459 h 632459"/>
              <a:gd name="connsiteX2" fmla="*/ 1264919 w 1264919"/>
              <a:gd name="connsiteY2" fmla="*/ 0 h 632459"/>
              <a:gd name="connsiteX3" fmla="*/ 0 w 1264919"/>
              <a:gd name="connsiteY3" fmla="*/ 0 h 632459"/>
              <a:gd name="connsiteX4" fmla="*/ 0 w 1264919"/>
              <a:gd name="connsiteY4" fmla="*/ 632459 h 632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19" h="632459">
                <a:moveTo>
                  <a:pt x="0" y="632459"/>
                </a:moveTo>
                <a:lnTo>
                  <a:pt x="1264919" y="632459"/>
                </a:lnTo>
                <a:lnTo>
                  <a:pt x="1264919" y="0"/>
                </a:lnTo>
                <a:lnTo>
                  <a:pt x="0" y="0"/>
                </a:lnTo>
                <a:lnTo>
                  <a:pt x="0" y="632459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7012" y="3895344"/>
            <a:ext cx="1280159" cy="647699"/>
          </a:xfrm>
          <a:custGeom>
            <a:avLst/>
            <a:gdLst>
              <a:gd name="connsiteX0" fmla="*/ 7619 w 1280159"/>
              <a:gd name="connsiteY0" fmla="*/ 640079 h 647699"/>
              <a:gd name="connsiteX1" fmla="*/ 1272539 w 1280159"/>
              <a:gd name="connsiteY1" fmla="*/ 640079 h 647699"/>
              <a:gd name="connsiteX2" fmla="*/ 1272539 w 1280159"/>
              <a:gd name="connsiteY2" fmla="*/ 7620 h 647699"/>
              <a:gd name="connsiteX3" fmla="*/ 7619 w 1280159"/>
              <a:gd name="connsiteY3" fmla="*/ 7620 h 647699"/>
              <a:gd name="connsiteX4" fmla="*/ 7619 w 1280159"/>
              <a:gd name="connsiteY4" fmla="*/ 640079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59" h="647699">
                <a:moveTo>
                  <a:pt x="7619" y="640079"/>
                </a:moveTo>
                <a:lnTo>
                  <a:pt x="1272539" y="640079"/>
                </a:lnTo>
                <a:lnTo>
                  <a:pt x="1272539" y="7620"/>
                </a:lnTo>
                <a:lnTo>
                  <a:pt x="7619" y="7620"/>
                </a:lnTo>
                <a:lnTo>
                  <a:pt x="7619" y="640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4631" y="4802123"/>
            <a:ext cx="1240535" cy="620267"/>
          </a:xfrm>
          <a:custGeom>
            <a:avLst/>
            <a:gdLst>
              <a:gd name="connsiteX0" fmla="*/ 0 w 1240535"/>
              <a:gd name="connsiteY0" fmla="*/ 620267 h 620267"/>
              <a:gd name="connsiteX1" fmla="*/ 1240535 w 1240535"/>
              <a:gd name="connsiteY1" fmla="*/ 620267 h 620267"/>
              <a:gd name="connsiteX2" fmla="*/ 1240535 w 1240535"/>
              <a:gd name="connsiteY2" fmla="*/ 0 h 620267"/>
              <a:gd name="connsiteX3" fmla="*/ 0 w 1240535"/>
              <a:gd name="connsiteY3" fmla="*/ 0 h 620267"/>
              <a:gd name="connsiteX4" fmla="*/ 0 w 1240535"/>
              <a:gd name="connsiteY4" fmla="*/ 620267 h 62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535" h="620267">
                <a:moveTo>
                  <a:pt x="0" y="620267"/>
                </a:moveTo>
                <a:lnTo>
                  <a:pt x="1240535" y="620267"/>
                </a:lnTo>
                <a:lnTo>
                  <a:pt x="1240535" y="0"/>
                </a:lnTo>
                <a:lnTo>
                  <a:pt x="0" y="0"/>
                </a:lnTo>
                <a:lnTo>
                  <a:pt x="0" y="62026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77012" y="4794503"/>
            <a:ext cx="1255775" cy="635507"/>
          </a:xfrm>
          <a:custGeom>
            <a:avLst/>
            <a:gdLst>
              <a:gd name="connsiteX0" fmla="*/ 7619 w 1255775"/>
              <a:gd name="connsiteY0" fmla="*/ 627888 h 635507"/>
              <a:gd name="connsiteX1" fmla="*/ 1248155 w 1255775"/>
              <a:gd name="connsiteY1" fmla="*/ 627888 h 635507"/>
              <a:gd name="connsiteX2" fmla="*/ 1248155 w 1255775"/>
              <a:gd name="connsiteY2" fmla="*/ 7620 h 635507"/>
              <a:gd name="connsiteX3" fmla="*/ 7619 w 1255775"/>
              <a:gd name="connsiteY3" fmla="*/ 7620 h 635507"/>
              <a:gd name="connsiteX4" fmla="*/ 7619 w 1255775"/>
              <a:gd name="connsiteY4" fmla="*/ 627888 h 635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775" h="635507">
                <a:moveTo>
                  <a:pt x="7619" y="627888"/>
                </a:moveTo>
                <a:lnTo>
                  <a:pt x="1248155" y="627888"/>
                </a:lnTo>
                <a:lnTo>
                  <a:pt x="1248155" y="7620"/>
                </a:lnTo>
                <a:lnTo>
                  <a:pt x="7619" y="7620"/>
                </a:lnTo>
                <a:lnTo>
                  <a:pt x="7619" y="6278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24316" y="4320540"/>
            <a:ext cx="1386840" cy="620267"/>
          </a:xfrm>
          <a:custGeom>
            <a:avLst/>
            <a:gdLst>
              <a:gd name="connsiteX0" fmla="*/ 0 w 1386840"/>
              <a:gd name="connsiteY0" fmla="*/ 620267 h 620267"/>
              <a:gd name="connsiteX1" fmla="*/ 1386840 w 1386840"/>
              <a:gd name="connsiteY1" fmla="*/ 620267 h 620267"/>
              <a:gd name="connsiteX2" fmla="*/ 1386840 w 1386840"/>
              <a:gd name="connsiteY2" fmla="*/ 0 h 620267"/>
              <a:gd name="connsiteX3" fmla="*/ 0 w 1386840"/>
              <a:gd name="connsiteY3" fmla="*/ 0 h 620267"/>
              <a:gd name="connsiteX4" fmla="*/ 0 w 1386840"/>
              <a:gd name="connsiteY4" fmla="*/ 620267 h 62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0" h="620267">
                <a:moveTo>
                  <a:pt x="0" y="620267"/>
                </a:moveTo>
                <a:lnTo>
                  <a:pt x="1386840" y="620267"/>
                </a:lnTo>
                <a:lnTo>
                  <a:pt x="1386840" y="0"/>
                </a:lnTo>
                <a:lnTo>
                  <a:pt x="0" y="0"/>
                </a:lnTo>
                <a:lnTo>
                  <a:pt x="0" y="620267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616696" y="4312920"/>
            <a:ext cx="1402080" cy="635507"/>
          </a:xfrm>
          <a:custGeom>
            <a:avLst/>
            <a:gdLst>
              <a:gd name="connsiteX0" fmla="*/ 7619 w 1402080"/>
              <a:gd name="connsiteY0" fmla="*/ 627888 h 635507"/>
              <a:gd name="connsiteX1" fmla="*/ 1394459 w 1402080"/>
              <a:gd name="connsiteY1" fmla="*/ 627888 h 635507"/>
              <a:gd name="connsiteX2" fmla="*/ 1394459 w 1402080"/>
              <a:gd name="connsiteY2" fmla="*/ 7620 h 635507"/>
              <a:gd name="connsiteX3" fmla="*/ 7619 w 1402080"/>
              <a:gd name="connsiteY3" fmla="*/ 7620 h 635507"/>
              <a:gd name="connsiteX4" fmla="*/ 7619 w 1402080"/>
              <a:gd name="connsiteY4" fmla="*/ 627888 h 635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2080" h="635507">
                <a:moveTo>
                  <a:pt x="7619" y="627888"/>
                </a:moveTo>
                <a:lnTo>
                  <a:pt x="1394459" y="627888"/>
                </a:lnTo>
                <a:lnTo>
                  <a:pt x="1394459" y="7620"/>
                </a:lnTo>
                <a:lnTo>
                  <a:pt x="7619" y="7620"/>
                </a:lnTo>
                <a:lnTo>
                  <a:pt x="7619" y="6278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3100" y="4546600"/>
            <a:ext cx="673100" cy="165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6900" y="2133600"/>
            <a:ext cx="673100" cy="1651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6900" y="3035300"/>
            <a:ext cx="673100" cy="1651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8900" y="2133600"/>
            <a:ext cx="673100" cy="1651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8900" y="3035300"/>
            <a:ext cx="673100" cy="1651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74000" y="4559300"/>
            <a:ext cx="6731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803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(-c)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66700" y="673100"/>
            <a:ext cx="9855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소스파일로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분할컴파일을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오브젝트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943100" y="2133600"/>
            <a:ext cx="7620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world1.c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089400" y="2120900"/>
            <a:ext cx="2311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world1.c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667000" y="4521200"/>
            <a:ext cx="5041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helloworld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world1.o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58100" y="2133600"/>
            <a:ext cx="787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hello1.o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world1.o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00100" y="4076700"/>
            <a:ext cx="723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hello1.o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74700" y="4978400"/>
            <a:ext cx="787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world1.o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826500" y="4495800"/>
            <a:ext cx="95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helloworld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2033" y="1107694"/>
            <a:ext cx="7785100" cy="5400040"/>
          </a:xfrm>
          <a:custGeom>
            <a:avLst/>
            <a:gdLst>
              <a:gd name="connsiteX0" fmla="*/ 6350 w 7785100"/>
              <a:gd name="connsiteY0" fmla="*/ 5393690 h 5400040"/>
              <a:gd name="connsiteX1" fmla="*/ 7778749 w 7785100"/>
              <a:gd name="connsiteY1" fmla="*/ 5393690 h 5400040"/>
              <a:gd name="connsiteX2" fmla="*/ 7778749 w 7785100"/>
              <a:gd name="connsiteY2" fmla="*/ 6350 h 5400040"/>
              <a:gd name="connsiteX3" fmla="*/ 6350 w 7785100"/>
              <a:gd name="connsiteY3" fmla="*/ 6350 h 5400040"/>
              <a:gd name="connsiteX4" fmla="*/ 6350 w 7785100"/>
              <a:gd name="connsiteY4" fmla="*/ 5393690 h 540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85100" h="5400040">
                <a:moveTo>
                  <a:pt x="6350" y="5393690"/>
                </a:moveTo>
                <a:lnTo>
                  <a:pt x="7778749" y="5393690"/>
                </a:lnTo>
                <a:lnTo>
                  <a:pt x="7778749" y="6350"/>
                </a:lnTo>
                <a:lnTo>
                  <a:pt x="6350" y="6350"/>
                </a:lnTo>
                <a:lnTo>
                  <a:pt x="6350" y="53936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74295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wait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&lt;sys/wait.h&gt;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term_stat(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WIFEXITED(status)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정상종료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exit(%d)\n",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WEXITSTATUS(status)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600"/>
              </a:lnSpc>
              <a:tabLst>
                <a:tab pos="1409700" algn="l"/>
                <a:tab pos="1803400" algn="l"/>
                <a:tab pos="21971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WIFSIGNALED(status)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25700" y="3365500"/>
            <a:ext cx="5308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87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비정상종료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signo(%d)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WTERMSIG(status),</a:t>
            </a:r>
          </a:p>
          <a:p>
            <a:pPr>
              <a:lnSpc>
                <a:spcPts val="1600"/>
              </a:lnSpc>
              <a:tabLst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(WCOREDUMP(status))?"(core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dumped)":""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32000" y="3225800"/>
            <a:ext cx="889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4127500"/>
            <a:ext cx="21590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  <a:tab pos="787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if(fork()==0)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wait(&amp;status);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term_stat(status);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600"/>
              </a:lnSpc>
              <a:tabLst>
                <a:tab pos="393700" algn="l"/>
                <a:tab pos="787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15300" y="139700"/>
            <a:ext cx="22225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31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wait_4.c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349247"/>
          </a:xfrm>
          <a:custGeom>
            <a:avLst/>
            <a:gdLst>
              <a:gd name="connsiteX0" fmla="*/ 6350 w 5226304"/>
              <a:gd name="connsiteY0" fmla="*/ 1342897 h 1349247"/>
              <a:gd name="connsiteX1" fmla="*/ 5219954 w 5226304"/>
              <a:gd name="connsiteY1" fmla="*/ 1342897 h 1349247"/>
              <a:gd name="connsiteX2" fmla="*/ 5219954 w 5226304"/>
              <a:gd name="connsiteY2" fmla="*/ 6350 h 1349247"/>
              <a:gd name="connsiteX3" fmla="*/ 6350 w 5226304"/>
              <a:gd name="connsiteY3" fmla="*/ 6350 h 1349247"/>
              <a:gd name="connsiteX4" fmla="*/ 6350 w 5226304"/>
              <a:gd name="connsiteY4" fmla="*/ 1342897 h 1349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349247">
                <a:moveTo>
                  <a:pt x="6350" y="1342897"/>
                </a:moveTo>
                <a:lnTo>
                  <a:pt x="5219954" y="13428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342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002404"/>
            <a:ext cx="2642616" cy="12191"/>
          </a:xfrm>
          <a:custGeom>
            <a:avLst/>
            <a:gdLst>
              <a:gd name="connsiteX0" fmla="*/ 0 w 2642616"/>
              <a:gd name="connsiteY0" fmla="*/ 0 h 12191"/>
              <a:gd name="connsiteX1" fmla="*/ 880872 w 2642616"/>
              <a:gd name="connsiteY1" fmla="*/ 0 h 12191"/>
              <a:gd name="connsiteX2" fmla="*/ 1761744 w 2642616"/>
              <a:gd name="connsiteY2" fmla="*/ 0 h 12191"/>
              <a:gd name="connsiteX3" fmla="*/ 2642616 w 2642616"/>
              <a:gd name="connsiteY3" fmla="*/ 0 h 12191"/>
              <a:gd name="connsiteX4" fmla="*/ 2642616 w 2642616"/>
              <a:gd name="connsiteY4" fmla="*/ 12191 h 12191"/>
              <a:gd name="connsiteX5" fmla="*/ 1761744 w 2642616"/>
              <a:gd name="connsiteY5" fmla="*/ 12191 h 12191"/>
              <a:gd name="connsiteX6" fmla="*/ 880872 w 2642616"/>
              <a:gd name="connsiteY6" fmla="*/ 12191 h 12191"/>
              <a:gd name="connsiteX7" fmla="*/ 0 w 2642616"/>
              <a:gd name="connsiteY7" fmla="*/ 12191 h 12191"/>
              <a:gd name="connsiteX8" fmla="*/ 0 w 2642616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42616" h="12191">
                <a:moveTo>
                  <a:pt x="0" y="0"/>
                </a:moveTo>
                <a:lnTo>
                  <a:pt x="880872" y="0"/>
                </a:lnTo>
                <a:lnTo>
                  <a:pt x="1761744" y="0"/>
                </a:lnTo>
                <a:lnTo>
                  <a:pt x="2642616" y="0"/>
                </a:lnTo>
                <a:lnTo>
                  <a:pt x="2642616" y="12191"/>
                </a:lnTo>
                <a:lnTo>
                  <a:pt x="1761744" y="12191"/>
                </a:lnTo>
                <a:lnTo>
                  <a:pt x="880872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2159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264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0" y="1435100"/>
            <a:ext cx="5321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133894"/>
            <a:ext cx="6591300" cy="492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939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9398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일관된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프로세스들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가진다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68300" algn="l"/>
                <a:tab pos="9398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(leader)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68300" algn="l"/>
                <a:tab pos="9398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(lifetime)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생성되어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마지막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그룹을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떠날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때까지의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기간</a:t>
            </a:r>
          </a:p>
          <a:p>
            <a:pPr>
              <a:lnSpc>
                <a:spcPts val="2200"/>
              </a:lnSpc>
              <a:tabLst>
                <a:tab pos="3683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여부와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상관없다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27000"/>
            <a:ext cx="6108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getpgrp</a:t>
            </a:r>
          </a:p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683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setpgid(pid,pgid)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6900" y="2400300"/>
            <a:ext cx="1016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2349500"/>
            <a:ext cx="76327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생성하거나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합류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pgid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pgid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쓰인다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자신이나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exec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01600"/>
            <a:ext cx="5651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(session)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5800" y="2565400"/>
            <a:ext cx="2692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temp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-xj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73100" y="3327400"/>
            <a:ext cx="4445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PPID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70000" y="3327400"/>
            <a:ext cx="4445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3336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chemeClr val="accent6">
                    <a:lumMod val="75000"/>
                  </a:schemeClr>
                </a:solidFill>
                <a:latin typeface="맑은 고딕" pitchFamily="18" charset="0"/>
                <a:cs typeface="맑은 고딕" pitchFamily="18" charset="0"/>
              </a:rPr>
              <a:t>3369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3370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3371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78000" y="3327400"/>
            <a:ext cx="5207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PGID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3284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3336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chemeClr val="accent6">
                    <a:lumMod val="75000"/>
                  </a:schemeClr>
                </a:solidFill>
                <a:latin typeface="맑은 고딕" pitchFamily="18" charset="0"/>
                <a:cs typeface="맑은 고딕" pitchFamily="18" charset="0"/>
              </a:rPr>
              <a:t>3369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chemeClr val="accent6">
                    <a:lumMod val="75000"/>
                  </a:schemeClr>
                </a:solidFill>
                <a:latin typeface="맑은 고딕" pitchFamily="18" charset="0"/>
                <a:cs typeface="맑은 고딕" pitchFamily="18" charset="0"/>
              </a:rPr>
              <a:t>3369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chemeClr val="accent6">
                    <a:lumMod val="75000"/>
                  </a:schemeClr>
                </a:solidFill>
                <a:latin typeface="맑은 고딕" pitchFamily="18" charset="0"/>
                <a:cs typeface="맑은 고딕" pitchFamily="18" charset="0"/>
              </a:rPr>
              <a:t>3369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51100" y="3327400"/>
            <a:ext cx="4445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3283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71800" y="3327400"/>
            <a:ext cx="4699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TTY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pts/0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pts/0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pts/0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pts/0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pts/0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70300" y="3327400"/>
            <a:ext cx="1054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TPGID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3369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3369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3369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3369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3369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0" y="3327400"/>
            <a:ext cx="21717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  <a:tab pos="63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TIME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</a:p>
          <a:p>
            <a:pPr>
              <a:lnSpc>
                <a:spcPts val="22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0:00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-bash</a:t>
            </a:r>
          </a:p>
          <a:p>
            <a:pPr>
              <a:lnSpc>
                <a:spcPts val="22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0:00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cat</a:t>
            </a:r>
          </a:p>
          <a:p>
            <a:pPr>
              <a:lnSpc>
                <a:spcPts val="22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0:00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-xj</a:t>
            </a:r>
          </a:p>
          <a:p>
            <a:pPr>
              <a:lnSpc>
                <a:spcPts val="22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0:00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-bash</a:t>
            </a:r>
          </a:p>
          <a:p>
            <a:pPr>
              <a:lnSpc>
                <a:spcPts val="22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0:00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-bash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56E51-5293-1742-7586-69D88B2C2A8A}"/>
              </a:ext>
            </a:extLst>
          </p:cNvPr>
          <p:cNvSpPr txBox="1"/>
          <p:nvPr/>
        </p:nvSpPr>
        <p:spPr>
          <a:xfrm>
            <a:off x="2105726" y="525780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Session ID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783195-4892-510F-698B-C9C223EFF299}"/>
              </a:ext>
            </a:extLst>
          </p:cNvPr>
          <p:cNvCxnSpPr>
            <a:stCxn id="14" idx="0"/>
            <a:endCxn id="9" idx="2"/>
          </p:cNvCxnSpPr>
          <p:nvPr/>
        </p:nvCxnSpPr>
        <p:spPr>
          <a:xfrm flipV="1">
            <a:off x="2673350" y="50292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5625" y="1892554"/>
            <a:ext cx="7603743" cy="3179572"/>
          </a:xfrm>
          <a:custGeom>
            <a:avLst/>
            <a:gdLst>
              <a:gd name="connsiteX0" fmla="*/ 6350 w 7603743"/>
              <a:gd name="connsiteY0" fmla="*/ 3173222 h 3179572"/>
              <a:gd name="connsiteX1" fmla="*/ 7597393 w 7603743"/>
              <a:gd name="connsiteY1" fmla="*/ 3173222 h 3179572"/>
              <a:gd name="connsiteX2" fmla="*/ 7597393 w 7603743"/>
              <a:gd name="connsiteY2" fmla="*/ 6350 h 3179572"/>
              <a:gd name="connsiteX3" fmla="*/ 6350 w 7603743"/>
              <a:gd name="connsiteY3" fmla="*/ 6350 h 3179572"/>
              <a:gd name="connsiteX4" fmla="*/ 6350 w 7603743"/>
              <a:gd name="connsiteY4" fmla="*/ 3173222 h 3179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03743" h="3179572">
                <a:moveTo>
                  <a:pt x="6350" y="3173222"/>
                </a:moveTo>
                <a:lnTo>
                  <a:pt x="7597393" y="3173222"/>
                </a:lnTo>
                <a:lnTo>
                  <a:pt x="7597393" y="6350"/>
                </a:lnTo>
                <a:lnTo>
                  <a:pt x="6350" y="6350"/>
                </a:lnTo>
                <a:lnTo>
                  <a:pt x="6350" y="31732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3200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(session)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8C26B7-FBFC-BD63-61F9-4B652DF9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1242568"/>
            <a:ext cx="10097294" cy="4779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D15A8-5C32-B996-E69D-3AF52FDDD360}"/>
              </a:ext>
            </a:extLst>
          </p:cNvPr>
          <p:cNvSpPr txBox="1"/>
          <p:nvPr/>
        </p:nvSpPr>
        <p:spPr>
          <a:xfrm>
            <a:off x="6973094" y="3262765"/>
            <a:ext cx="6833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more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02F8DD-6786-0B46-6AB7-CA03CC90A7F1}"/>
              </a:ext>
            </a:extLst>
          </p:cNvPr>
          <p:cNvSpPr txBox="1"/>
          <p:nvPr/>
        </p:nvSpPr>
        <p:spPr>
          <a:xfrm>
            <a:off x="8270108" y="3262765"/>
            <a:ext cx="6833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more</a:t>
            </a:r>
            <a:endParaRPr lang="ko-KR" altLang="en-US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200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(session)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" y="901700"/>
            <a:ext cx="7366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setsid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6900" y="16002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4700" y="1574800"/>
            <a:ext cx="6413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유일한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프로세스로서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터미널과는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단절된다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setsid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실패하고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1300" y="3048000"/>
            <a:ext cx="7835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302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종료시키고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프로세스로서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계속하여</a:t>
            </a:r>
          </a:p>
          <a:p>
            <a:pPr>
              <a:lnSpc>
                <a:spcPts val="25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setsid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4813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(Controlling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Terminal)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" y="1016000"/>
            <a:ext cx="74295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로그인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프로세스이다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(foreground)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그룹과</a:t>
            </a:r>
          </a:p>
          <a:p>
            <a:pPr>
              <a:lnSpc>
                <a:spcPts val="22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(background)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(DELETE,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^\)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</a:p>
          <a:p>
            <a:pPr>
              <a:lnSpc>
                <a:spcPts val="22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(interrupt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quit)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모뎀과의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끊어지면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hang-up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시그널이</a:t>
            </a:r>
          </a:p>
          <a:p>
            <a:pPr>
              <a:lnSpc>
                <a:spcPts val="2200"/>
              </a:lnSpc>
              <a:tabLst>
                <a:tab pos="355600" algn="l"/>
                <a:tab pos="863600" algn="l"/>
                <a:tab pos="927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전달된다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8600" y="101600"/>
            <a:ext cx="4848507" cy="14471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076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(Controlling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Terminal)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0767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3860599-D33F-7411-97CC-5234DC31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3" y="1295400"/>
            <a:ext cx="9487694" cy="5305184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4813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(Controlling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Terminal)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" y="901700"/>
            <a:ext cx="80137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14351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tcgetpgrp</a:t>
            </a:r>
          </a:p>
          <a:p>
            <a:pPr>
              <a:lnSpc>
                <a:spcPts val="2500"/>
              </a:lnSpc>
              <a:tabLst>
                <a:tab pos="3556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filedes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가리키는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  <a:p>
            <a:pPr>
              <a:lnSpc>
                <a:spcPts val="2200"/>
              </a:lnSpc>
              <a:tabLst>
                <a:tab pos="355600" algn="l"/>
                <a:tab pos="1435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" y="2781300"/>
            <a:ext cx="7191071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723900" algn="l"/>
                <a:tab pos="16891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tcsetpgrp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- </a:t>
            </a:r>
            <a:r>
              <a:rPr lang="en-US" altLang="zh-CN" sz="2004" b="1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</a:t>
            </a:r>
            <a:endParaRPr lang="en-US" altLang="zh-CN" sz="2004" b="1" dirty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2500"/>
              </a:lnSpc>
              <a:tabLst>
                <a:tab pos="355600" algn="l"/>
                <a:tab pos="723900" algn="l"/>
                <a:tab pos="168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filedes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</a:p>
          <a:p>
            <a:pPr>
              <a:lnSpc>
                <a:spcPts val="2500"/>
              </a:lnSpc>
              <a:tabLst>
                <a:tab pos="355600" algn="l"/>
                <a:tab pos="723900" algn="l"/>
                <a:tab pos="168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pgrpid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  <a:tab pos="1689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pgrpid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가리키는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그룹을</a:t>
            </a:r>
          </a:p>
          <a:p>
            <a:pPr>
              <a:lnSpc>
                <a:spcPts val="2000"/>
              </a:lnSpc>
              <a:tabLst>
                <a:tab pos="355600" algn="l"/>
                <a:tab pos="723900" algn="l"/>
                <a:tab pos="16891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그룹으로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설정한다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7284" y="2183892"/>
            <a:ext cx="1264920" cy="632460"/>
          </a:xfrm>
          <a:custGeom>
            <a:avLst/>
            <a:gdLst>
              <a:gd name="connsiteX0" fmla="*/ 0 w 1264920"/>
              <a:gd name="connsiteY0" fmla="*/ 632459 h 632460"/>
              <a:gd name="connsiteX1" fmla="*/ 1264920 w 1264920"/>
              <a:gd name="connsiteY1" fmla="*/ 632459 h 632460"/>
              <a:gd name="connsiteX2" fmla="*/ 1264920 w 1264920"/>
              <a:gd name="connsiteY2" fmla="*/ 0 h 632460"/>
              <a:gd name="connsiteX3" fmla="*/ 0 w 1264920"/>
              <a:gd name="connsiteY3" fmla="*/ 0 h 632460"/>
              <a:gd name="connsiteX4" fmla="*/ 0 w 1264920"/>
              <a:gd name="connsiteY4" fmla="*/ 632459 h 63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20" h="632460">
                <a:moveTo>
                  <a:pt x="0" y="632459"/>
                </a:moveTo>
                <a:lnTo>
                  <a:pt x="1264920" y="632459"/>
                </a:lnTo>
                <a:lnTo>
                  <a:pt x="1264920" y="0"/>
                </a:lnTo>
                <a:lnTo>
                  <a:pt x="0" y="0"/>
                </a:lnTo>
                <a:lnTo>
                  <a:pt x="0" y="632459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9663" y="2176272"/>
            <a:ext cx="1280160" cy="647700"/>
          </a:xfrm>
          <a:custGeom>
            <a:avLst/>
            <a:gdLst>
              <a:gd name="connsiteX0" fmla="*/ 7620 w 1280160"/>
              <a:gd name="connsiteY0" fmla="*/ 640079 h 647700"/>
              <a:gd name="connsiteX1" fmla="*/ 1272540 w 1280160"/>
              <a:gd name="connsiteY1" fmla="*/ 640079 h 647700"/>
              <a:gd name="connsiteX2" fmla="*/ 1272540 w 1280160"/>
              <a:gd name="connsiteY2" fmla="*/ 7620 h 647700"/>
              <a:gd name="connsiteX3" fmla="*/ 7620 w 1280160"/>
              <a:gd name="connsiteY3" fmla="*/ 7620 h 647700"/>
              <a:gd name="connsiteX4" fmla="*/ 7620 w 1280160"/>
              <a:gd name="connsiteY4" fmla="*/ 640079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60" h="647700">
                <a:moveTo>
                  <a:pt x="7620" y="640079"/>
                </a:moveTo>
                <a:lnTo>
                  <a:pt x="1272540" y="640079"/>
                </a:lnTo>
                <a:lnTo>
                  <a:pt x="1272540" y="7620"/>
                </a:lnTo>
                <a:lnTo>
                  <a:pt x="7620" y="7620"/>
                </a:lnTo>
                <a:lnTo>
                  <a:pt x="7620" y="640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382511" y="2205227"/>
            <a:ext cx="1264919" cy="632460"/>
          </a:xfrm>
          <a:custGeom>
            <a:avLst/>
            <a:gdLst>
              <a:gd name="connsiteX0" fmla="*/ 0 w 1264919"/>
              <a:gd name="connsiteY0" fmla="*/ 632460 h 632460"/>
              <a:gd name="connsiteX1" fmla="*/ 1264919 w 1264919"/>
              <a:gd name="connsiteY1" fmla="*/ 632460 h 632460"/>
              <a:gd name="connsiteX2" fmla="*/ 1264919 w 1264919"/>
              <a:gd name="connsiteY2" fmla="*/ 0 h 632460"/>
              <a:gd name="connsiteX3" fmla="*/ 0 w 1264919"/>
              <a:gd name="connsiteY3" fmla="*/ 0 h 632460"/>
              <a:gd name="connsiteX4" fmla="*/ 0 w 1264919"/>
              <a:gd name="connsiteY4" fmla="*/ 632460 h 63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19" h="632460">
                <a:moveTo>
                  <a:pt x="0" y="632460"/>
                </a:moveTo>
                <a:lnTo>
                  <a:pt x="1264919" y="632460"/>
                </a:lnTo>
                <a:lnTo>
                  <a:pt x="1264919" y="0"/>
                </a:lnTo>
                <a:lnTo>
                  <a:pt x="0" y="0"/>
                </a:lnTo>
                <a:lnTo>
                  <a:pt x="0" y="6324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374891" y="2197607"/>
            <a:ext cx="1280159" cy="647700"/>
          </a:xfrm>
          <a:custGeom>
            <a:avLst/>
            <a:gdLst>
              <a:gd name="connsiteX0" fmla="*/ 7620 w 1280159"/>
              <a:gd name="connsiteY0" fmla="*/ 640080 h 647700"/>
              <a:gd name="connsiteX1" fmla="*/ 1272539 w 1280159"/>
              <a:gd name="connsiteY1" fmla="*/ 640080 h 647700"/>
              <a:gd name="connsiteX2" fmla="*/ 1272539 w 1280159"/>
              <a:gd name="connsiteY2" fmla="*/ 7620 h 647700"/>
              <a:gd name="connsiteX3" fmla="*/ 7620 w 1280159"/>
              <a:gd name="connsiteY3" fmla="*/ 7620 h 647700"/>
              <a:gd name="connsiteX4" fmla="*/ 7620 w 1280159"/>
              <a:gd name="connsiteY4" fmla="*/ 64008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59" h="647700">
                <a:moveTo>
                  <a:pt x="7620" y="640080"/>
                </a:moveTo>
                <a:lnTo>
                  <a:pt x="1272539" y="640080"/>
                </a:lnTo>
                <a:lnTo>
                  <a:pt x="1272539" y="7620"/>
                </a:lnTo>
                <a:lnTo>
                  <a:pt x="7620" y="7620"/>
                </a:lnTo>
                <a:lnTo>
                  <a:pt x="7620" y="6400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4047" y="3840479"/>
            <a:ext cx="1264919" cy="632460"/>
          </a:xfrm>
          <a:custGeom>
            <a:avLst/>
            <a:gdLst>
              <a:gd name="connsiteX0" fmla="*/ 0 w 1264919"/>
              <a:gd name="connsiteY0" fmla="*/ 632460 h 632460"/>
              <a:gd name="connsiteX1" fmla="*/ 1264919 w 1264919"/>
              <a:gd name="connsiteY1" fmla="*/ 632460 h 632460"/>
              <a:gd name="connsiteX2" fmla="*/ 1264919 w 1264919"/>
              <a:gd name="connsiteY2" fmla="*/ 0 h 632460"/>
              <a:gd name="connsiteX3" fmla="*/ 0 w 1264919"/>
              <a:gd name="connsiteY3" fmla="*/ 0 h 632460"/>
              <a:gd name="connsiteX4" fmla="*/ 0 w 1264919"/>
              <a:gd name="connsiteY4" fmla="*/ 632460 h 63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4919" h="632460">
                <a:moveTo>
                  <a:pt x="0" y="632460"/>
                </a:moveTo>
                <a:lnTo>
                  <a:pt x="1264919" y="632460"/>
                </a:lnTo>
                <a:lnTo>
                  <a:pt x="1264919" y="0"/>
                </a:lnTo>
                <a:lnTo>
                  <a:pt x="0" y="0"/>
                </a:lnTo>
                <a:lnTo>
                  <a:pt x="0" y="63246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6427" y="3832859"/>
            <a:ext cx="1280159" cy="647700"/>
          </a:xfrm>
          <a:custGeom>
            <a:avLst/>
            <a:gdLst>
              <a:gd name="connsiteX0" fmla="*/ 7620 w 1280159"/>
              <a:gd name="connsiteY0" fmla="*/ 640080 h 647700"/>
              <a:gd name="connsiteX1" fmla="*/ 1272539 w 1280159"/>
              <a:gd name="connsiteY1" fmla="*/ 640080 h 647700"/>
              <a:gd name="connsiteX2" fmla="*/ 1272539 w 1280159"/>
              <a:gd name="connsiteY2" fmla="*/ 7620 h 647700"/>
              <a:gd name="connsiteX3" fmla="*/ 7620 w 1280159"/>
              <a:gd name="connsiteY3" fmla="*/ 7620 h 647700"/>
              <a:gd name="connsiteX4" fmla="*/ 7620 w 1280159"/>
              <a:gd name="connsiteY4" fmla="*/ 64008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159" h="647700">
                <a:moveTo>
                  <a:pt x="7620" y="640080"/>
                </a:moveTo>
                <a:lnTo>
                  <a:pt x="1272539" y="640080"/>
                </a:lnTo>
                <a:lnTo>
                  <a:pt x="1272539" y="7620"/>
                </a:lnTo>
                <a:lnTo>
                  <a:pt x="7620" y="7620"/>
                </a:lnTo>
                <a:lnTo>
                  <a:pt x="7620" y="6400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9576" y="3863340"/>
            <a:ext cx="1263395" cy="632459"/>
          </a:xfrm>
          <a:custGeom>
            <a:avLst/>
            <a:gdLst>
              <a:gd name="connsiteX0" fmla="*/ 0 w 1263395"/>
              <a:gd name="connsiteY0" fmla="*/ 632459 h 632459"/>
              <a:gd name="connsiteX1" fmla="*/ 1263395 w 1263395"/>
              <a:gd name="connsiteY1" fmla="*/ 632459 h 632459"/>
              <a:gd name="connsiteX2" fmla="*/ 1263395 w 1263395"/>
              <a:gd name="connsiteY2" fmla="*/ 0 h 632459"/>
              <a:gd name="connsiteX3" fmla="*/ 0 w 1263395"/>
              <a:gd name="connsiteY3" fmla="*/ 0 h 632459"/>
              <a:gd name="connsiteX4" fmla="*/ 0 w 1263395"/>
              <a:gd name="connsiteY4" fmla="*/ 632459 h 632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395" h="632459">
                <a:moveTo>
                  <a:pt x="0" y="632459"/>
                </a:moveTo>
                <a:lnTo>
                  <a:pt x="1263395" y="632459"/>
                </a:lnTo>
                <a:lnTo>
                  <a:pt x="1263395" y="0"/>
                </a:lnTo>
                <a:lnTo>
                  <a:pt x="0" y="0"/>
                </a:lnTo>
                <a:lnTo>
                  <a:pt x="0" y="632459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791956" y="3855720"/>
            <a:ext cx="1278635" cy="647699"/>
          </a:xfrm>
          <a:custGeom>
            <a:avLst/>
            <a:gdLst>
              <a:gd name="connsiteX0" fmla="*/ 7619 w 1278635"/>
              <a:gd name="connsiteY0" fmla="*/ 640079 h 647699"/>
              <a:gd name="connsiteX1" fmla="*/ 1271015 w 1278635"/>
              <a:gd name="connsiteY1" fmla="*/ 640079 h 647699"/>
              <a:gd name="connsiteX2" fmla="*/ 1271015 w 1278635"/>
              <a:gd name="connsiteY2" fmla="*/ 7620 h 647699"/>
              <a:gd name="connsiteX3" fmla="*/ 7619 w 1278635"/>
              <a:gd name="connsiteY3" fmla="*/ 7620 h 647699"/>
              <a:gd name="connsiteX4" fmla="*/ 7619 w 1278635"/>
              <a:gd name="connsiteY4" fmla="*/ 640079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8635" h="647699">
                <a:moveTo>
                  <a:pt x="7619" y="640079"/>
                </a:moveTo>
                <a:lnTo>
                  <a:pt x="1271015" y="640079"/>
                </a:lnTo>
                <a:lnTo>
                  <a:pt x="1271015" y="7620"/>
                </a:lnTo>
                <a:lnTo>
                  <a:pt x="7619" y="7620"/>
                </a:lnTo>
                <a:lnTo>
                  <a:pt x="7619" y="640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601206" y="4581905"/>
            <a:ext cx="1008887" cy="307847"/>
          </a:xfrm>
          <a:custGeom>
            <a:avLst/>
            <a:gdLst>
              <a:gd name="connsiteX0" fmla="*/ 0 w 1008887"/>
              <a:gd name="connsiteY0" fmla="*/ 153923 h 307847"/>
              <a:gd name="connsiteX1" fmla="*/ 153923 w 1008887"/>
              <a:gd name="connsiteY1" fmla="*/ 0 h 307847"/>
              <a:gd name="connsiteX2" fmla="*/ 153923 w 1008887"/>
              <a:gd name="connsiteY2" fmla="*/ 76961 h 307847"/>
              <a:gd name="connsiteX3" fmla="*/ 854963 w 1008887"/>
              <a:gd name="connsiteY3" fmla="*/ 76961 h 307847"/>
              <a:gd name="connsiteX4" fmla="*/ 854963 w 1008887"/>
              <a:gd name="connsiteY4" fmla="*/ 0 h 307847"/>
              <a:gd name="connsiteX5" fmla="*/ 1008887 w 1008887"/>
              <a:gd name="connsiteY5" fmla="*/ 153923 h 307847"/>
              <a:gd name="connsiteX6" fmla="*/ 854963 w 1008887"/>
              <a:gd name="connsiteY6" fmla="*/ 307847 h 307847"/>
              <a:gd name="connsiteX7" fmla="*/ 854963 w 1008887"/>
              <a:gd name="connsiteY7" fmla="*/ 230885 h 307847"/>
              <a:gd name="connsiteX8" fmla="*/ 153923 w 1008887"/>
              <a:gd name="connsiteY8" fmla="*/ 230885 h 307847"/>
              <a:gd name="connsiteX9" fmla="*/ 153923 w 1008887"/>
              <a:gd name="connsiteY9" fmla="*/ 307847 h 307847"/>
              <a:gd name="connsiteX10" fmla="*/ 0 w 1008887"/>
              <a:gd name="connsiteY10" fmla="*/ 153923 h 30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08887" h="307847">
                <a:moveTo>
                  <a:pt x="0" y="153923"/>
                </a:moveTo>
                <a:lnTo>
                  <a:pt x="153923" y="0"/>
                </a:lnTo>
                <a:lnTo>
                  <a:pt x="153923" y="76961"/>
                </a:lnTo>
                <a:lnTo>
                  <a:pt x="854963" y="76961"/>
                </a:lnTo>
                <a:lnTo>
                  <a:pt x="854963" y="0"/>
                </a:lnTo>
                <a:lnTo>
                  <a:pt x="1008887" y="153923"/>
                </a:lnTo>
                <a:lnTo>
                  <a:pt x="854963" y="307847"/>
                </a:lnTo>
                <a:lnTo>
                  <a:pt x="854963" y="230885"/>
                </a:lnTo>
                <a:lnTo>
                  <a:pt x="153923" y="230885"/>
                </a:lnTo>
                <a:lnTo>
                  <a:pt x="153923" y="307847"/>
                </a:lnTo>
                <a:lnTo>
                  <a:pt x="0" y="153923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88252" y="4568952"/>
            <a:ext cx="1034795" cy="333755"/>
          </a:xfrm>
          <a:custGeom>
            <a:avLst/>
            <a:gdLst>
              <a:gd name="connsiteX0" fmla="*/ 12954 w 1034795"/>
              <a:gd name="connsiteY0" fmla="*/ 166877 h 333755"/>
              <a:gd name="connsiteX1" fmla="*/ 166878 w 1034795"/>
              <a:gd name="connsiteY1" fmla="*/ 12953 h 333755"/>
              <a:gd name="connsiteX2" fmla="*/ 166878 w 1034795"/>
              <a:gd name="connsiteY2" fmla="*/ 89915 h 333755"/>
              <a:gd name="connsiteX3" fmla="*/ 867917 w 1034795"/>
              <a:gd name="connsiteY3" fmla="*/ 89915 h 333755"/>
              <a:gd name="connsiteX4" fmla="*/ 867917 w 1034795"/>
              <a:gd name="connsiteY4" fmla="*/ 12953 h 333755"/>
              <a:gd name="connsiteX5" fmla="*/ 1021841 w 1034795"/>
              <a:gd name="connsiteY5" fmla="*/ 166877 h 333755"/>
              <a:gd name="connsiteX6" fmla="*/ 867917 w 1034795"/>
              <a:gd name="connsiteY6" fmla="*/ 320801 h 333755"/>
              <a:gd name="connsiteX7" fmla="*/ 867917 w 1034795"/>
              <a:gd name="connsiteY7" fmla="*/ 243839 h 333755"/>
              <a:gd name="connsiteX8" fmla="*/ 166878 w 1034795"/>
              <a:gd name="connsiteY8" fmla="*/ 243839 h 333755"/>
              <a:gd name="connsiteX9" fmla="*/ 166878 w 1034795"/>
              <a:gd name="connsiteY9" fmla="*/ 320801 h 333755"/>
              <a:gd name="connsiteX10" fmla="*/ 12954 w 1034795"/>
              <a:gd name="connsiteY10" fmla="*/ 166877 h 333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34795" h="333755">
                <a:moveTo>
                  <a:pt x="12954" y="166877"/>
                </a:moveTo>
                <a:lnTo>
                  <a:pt x="166878" y="12953"/>
                </a:lnTo>
                <a:lnTo>
                  <a:pt x="166878" y="89915"/>
                </a:lnTo>
                <a:lnTo>
                  <a:pt x="867917" y="89915"/>
                </a:lnTo>
                <a:lnTo>
                  <a:pt x="867917" y="12953"/>
                </a:lnTo>
                <a:lnTo>
                  <a:pt x="1021841" y="166877"/>
                </a:lnTo>
                <a:lnTo>
                  <a:pt x="867917" y="320801"/>
                </a:lnTo>
                <a:lnTo>
                  <a:pt x="867917" y="243839"/>
                </a:lnTo>
                <a:lnTo>
                  <a:pt x="166878" y="243839"/>
                </a:lnTo>
                <a:lnTo>
                  <a:pt x="166878" y="320801"/>
                </a:lnTo>
                <a:lnTo>
                  <a:pt x="12954" y="1668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2400300"/>
            <a:ext cx="673100" cy="165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5300" y="4051300"/>
            <a:ext cx="673100" cy="1651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3400" y="2413000"/>
            <a:ext cx="673100" cy="1651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7200" y="4064000"/>
            <a:ext cx="6731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Cross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Compiler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521700" y="114300"/>
            <a:ext cx="181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85800" y="2362200"/>
            <a:ext cx="584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6700" y="685800"/>
            <a:ext cx="9664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플랫폼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(host)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플랫폼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크로스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489200" y="2374900"/>
            <a:ext cx="29972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x86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linux</a:t>
            </a:r>
          </a:p>
          <a:p>
            <a:pPr>
              <a:lnSpc>
                <a:spcPts val="16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실행됨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350000" y="2400300"/>
            <a:ext cx="2273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x86</a:t>
            </a:r>
          </a:p>
          <a:p>
            <a:pPr>
              <a:lnSpc>
                <a:spcPts val="1600"/>
              </a:lnSpc>
              <a:tabLst>
                <a:tab pos="3429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linux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실행됨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98500" y="4013200"/>
            <a:ext cx="584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01900" y="4000500"/>
            <a:ext cx="544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arm-gnueabi-linux-gcc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9118600" y="4038600"/>
            <a:ext cx="444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501900" y="4597400"/>
            <a:ext cx="3441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x86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linux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실행됨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102600" y="4610100"/>
            <a:ext cx="1981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arm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linux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환경에서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실행됨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464300" y="4991100"/>
            <a:ext cx="1270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479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서로</a:t>
            </a:r>
            <a:r>
              <a:rPr lang="en-US" altLang="zh-CN" sz="14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79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4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79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1004" y="101600"/>
            <a:ext cx="67564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(Job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일관된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작업제어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작업들을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후위로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작업제어를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쉘이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지원해야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(terminal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driver)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지원해야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81900" y="1016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27000"/>
            <a:ext cx="66294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(Job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작업제어에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특수키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혹은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DELETE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인터럽트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(SIGINT)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^\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(SIGQUIT)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(core)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^Z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suspend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(SIGTSTP)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중지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01600"/>
            <a:ext cx="72517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584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5842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  <a:p>
            <a:pPr>
              <a:lnSpc>
                <a:spcPts val="22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때까지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기다리거나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주기적으로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주어진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수행하기</a:t>
            </a:r>
          </a:p>
          <a:p>
            <a:pPr>
              <a:lnSpc>
                <a:spcPts val="22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기다리는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background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" y="2755900"/>
            <a:ext cx="68199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5715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특징</a:t>
            </a:r>
          </a:p>
          <a:p>
            <a:pPr>
              <a:lnSpc>
                <a:spcPts val="2200"/>
              </a:lnSpc>
              <a:tabLst>
                <a:tab pos="3556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않으며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후위로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556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부팅될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시작되며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셧다운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(shutdown)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556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유닉스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일상적인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556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스케줄링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네트워크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감시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이메일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송수신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프린터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3556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간섭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받지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않아야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14701" y="1478025"/>
            <a:ext cx="614680" cy="2973832"/>
          </a:xfrm>
          <a:custGeom>
            <a:avLst/>
            <a:gdLst>
              <a:gd name="connsiteX0" fmla="*/ 6350 w 614680"/>
              <a:gd name="connsiteY0" fmla="*/ 2967482 h 2973832"/>
              <a:gd name="connsiteX1" fmla="*/ 608330 w 614680"/>
              <a:gd name="connsiteY1" fmla="*/ 2967482 h 2973832"/>
              <a:gd name="connsiteX2" fmla="*/ 608330 w 614680"/>
              <a:gd name="connsiteY2" fmla="*/ 6350 h 2973832"/>
              <a:gd name="connsiteX3" fmla="*/ 6350 w 614680"/>
              <a:gd name="connsiteY3" fmla="*/ 6350 h 2973832"/>
              <a:gd name="connsiteX4" fmla="*/ 6350 w 614680"/>
              <a:gd name="connsiteY4" fmla="*/ 2967482 h 297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680" h="2973832">
                <a:moveTo>
                  <a:pt x="6350" y="2967482"/>
                </a:moveTo>
                <a:lnTo>
                  <a:pt x="608330" y="2967482"/>
                </a:lnTo>
                <a:lnTo>
                  <a:pt x="608330" y="6350"/>
                </a:lnTo>
                <a:lnTo>
                  <a:pt x="6350" y="6350"/>
                </a:lnTo>
                <a:lnTo>
                  <a:pt x="6350" y="2967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59354" y="1478025"/>
            <a:ext cx="648207" cy="2973832"/>
          </a:xfrm>
          <a:custGeom>
            <a:avLst/>
            <a:gdLst>
              <a:gd name="connsiteX0" fmla="*/ 6350 w 648207"/>
              <a:gd name="connsiteY0" fmla="*/ 2967482 h 2973832"/>
              <a:gd name="connsiteX1" fmla="*/ 641857 w 648207"/>
              <a:gd name="connsiteY1" fmla="*/ 2967482 h 2973832"/>
              <a:gd name="connsiteX2" fmla="*/ 641857 w 648207"/>
              <a:gd name="connsiteY2" fmla="*/ 6350 h 2973832"/>
              <a:gd name="connsiteX3" fmla="*/ 6350 w 648207"/>
              <a:gd name="connsiteY3" fmla="*/ 6350 h 2973832"/>
              <a:gd name="connsiteX4" fmla="*/ 6350 w 648207"/>
              <a:gd name="connsiteY4" fmla="*/ 2967482 h 297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8207" h="2973832">
                <a:moveTo>
                  <a:pt x="6350" y="2967482"/>
                </a:moveTo>
                <a:lnTo>
                  <a:pt x="641857" y="2967482"/>
                </a:lnTo>
                <a:lnTo>
                  <a:pt x="641857" y="6350"/>
                </a:lnTo>
                <a:lnTo>
                  <a:pt x="6350" y="6350"/>
                </a:lnTo>
                <a:lnTo>
                  <a:pt x="6350" y="2967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58442" y="1478025"/>
            <a:ext cx="527811" cy="2973832"/>
          </a:xfrm>
          <a:custGeom>
            <a:avLst/>
            <a:gdLst>
              <a:gd name="connsiteX0" fmla="*/ 6350 w 527811"/>
              <a:gd name="connsiteY0" fmla="*/ 2967482 h 2973832"/>
              <a:gd name="connsiteX1" fmla="*/ 521461 w 527811"/>
              <a:gd name="connsiteY1" fmla="*/ 2967482 h 2973832"/>
              <a:gd name="connsiteX2" fmla="*/ 521461 w 527811"/>
              <a:gd name="connsiteY2" fmla="*/ 6350 h 2973832"/>
              <a:gd name="connsiteX3" fmla="*/ 6350 w 527811"/>
              <a:gd name="connsiteY3" fmla="*/ 6350 h 2973832"/>
              <a:gd name="connsiteX4" fmla="*/ 6350 w 527811"/>
              <a:gd name="connsiteY4" fmla="*/ 2967482 h 297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811" h="2973832">
                <a:moveTo>
                  <a:pt x="6350" y="2967482"/>
                </a:moveTo>
                <a:lnTo>
                  <a:pt x="521461" y="2967482"/>
                </a:lnTo>
                <a:lnTo>
                  <a:pt x="521461" y="6350"/>
                </a:lnTo>
                <a:lnTo>
                  <a:pt x="6350" y="6350"/>
                </a:lnTo>
                <a:lnTo>
                  <a:pt x="6350" y="2967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36009" y="1478025"/>
            <a:ext cx="582676" cy="2973832"/>
          </a:xfrm>
          <a:custGeom>
            <a:avLst/>
            <a:gdLst>
              <a:gd name="connsiteX0" fmla="*/ 6350 w 582676"/>
              <a:gd name="connsiteY0" fmla="*/ 2967482 h 2973832"/>
              <a:gd name="connsiteX1" fmla="*/ 576326 w 582676"/>
              <a:gd name="connsiteY1" fmla="*/ 2967482 h 2973832"/>
              <a:gd name="connsiteX2" fmla="*/ 576326 w 582676"/>
              <a:gd name="connsiteY2" fmla="*/ 6350 h 2973832"/>
              <a:gd name="connsiteX3" fmla="*/ 6350 w 582676"/>
              <a:gd name="connsiteY3" fmla="*/ 6350 h 2973832"/>
              <a:gd name="connsiteX4" fmla="*/ 6350 w 582676"/>
              <a:gd name="connsiteY4" fmla="*/ 2967482 h 297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2676" h="2973832">
                <a:moveTo>
                  <a:pt x="6350" y="2967482"/>
                </a:moveTo>
                <a:lnTo>
                  <a:pt x="576326" y="2967482"/>
                </a:lnTo>
                <a:lnTo>
                  <a:pt x="576326" y="6350"/>
                </a:lnTo>
                <a:lnTo>
                  <a:pt x="6350" y="6350"/>
                </a:lnTo>
                <a:lnTo>
                  <a:pt x="6350" y="29674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413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-ejf)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6900" y="1676400"/>
            <a:ext cx="4445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UID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root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28800" y="1676400"/>
            <a:ext cx="3302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215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2200"/>
              </a:lnSpc>
              <a:tabLst>
                <a:tab pos="101600" algn="l"/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74900" y="1676400"/>
            <a:ext cx="4445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PPID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48000" y="1676400"/>
            <a:ext cx="4445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30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PGID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822700" y="1676400"/>
            <a:ext cx="3302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SID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381500" y="1676400"/>
            <a:ext cx="1016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597400" y="1676400"/>
            <a:ext cx="5461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STIME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18:47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70500" y="1676400"/>
            <a:ext cx="3302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TTY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273800" y="1676400"/>
            <a:ext cx="8763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00:00:02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00:00:00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64400" y="1676400"/>
            <a:ext cx="18796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CMD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/sbin/init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splash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[kthreadd]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[kworker/0:0H]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[ksoftirqd/0]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[rcu_sched]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[rcu_bh]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[migration/0]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[lru-add-drain]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[watchdog/0]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413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98900" y="1524000"/>
            <a:ext cx="1003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/etc/rc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6900" y="1612900"/>
            <a:ext cx="30099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initialization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scripts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inetd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superserver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cron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deamon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from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terminals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03200"/>
            <a:ext cx="5308600" cy="434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규칙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background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child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if(fork()&gt;0)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exit(0);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단절된다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setsid();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67691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규칙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열려진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실행시킨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상속받은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for(I=0;I&lt;64;I++)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close(I);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디렉토리를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root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바꾼다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unmount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chdir(“/”);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자기를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기동한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물려받은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umask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umask(0);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6.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SIGCLD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SIGCHLD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않으면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zombie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660400" algn="l"/>
                <a:tab pos="876300" algn="l"/>
                <a:tab pos="1155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signal(SIGCHLD,SIG_IGN);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69200" y="1143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5625" y="1238758"/>
            <a:ext cx="7861300" cy="5054091"/>
          </a:xfrm>
          <a:custGeom>
            <a:avLst/>
            <a:gdLst>
              <a:gd name="connsiteX0" fmla="*/ 6350 w 7861300"/>
              <a:gd name="connsiteY0" fmla="*/ 5047741 h 5054091"/>
              <a:gd name="connsiteX1" fmla="*/ 7854950 w 7861300"/>
              <a:gd name="connsiteY1" fmla="*/ 5047741 h 5054091"/>
              <a:gd name="connsiteX2" fmla="*/ 7854950 w 7861300"/>
              <a:gd name="connsiteY2" fmla="*/ 6350 h 5054091"/>
              <a:gd name="connsiteX3" fmla="*/ 6350 w 7861300"/>
              <a:gd name="connsiteY3" fmla="*/ 6350 h 5054091"/>
              <a:gd name="connsiteX4" fmla="*/ 6350 w 7861300"/>
              <a:gd name="connsiteY4" fmla="*/ 5047741 h 5054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5054091">
                <a:moveTo>
                  <a:pt x="6350" y="5047741"/>
                </a:moveTo>
                <a:lnTo>
                  <a:pt x="7854950" y="5047741"/>
                </a:lnTo>
                <a:lnTo>
                  <a:pt x="7854950" y="6350"/>
                </a:lnTo>
                <a:lnTo>
                  <a:pt x="6350" y="6350"/>
                </a:lnTo>
                <a:lnTo>
                  <a:pt x="6350" y="50477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13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22400" y="1346200"/>
            <a:ext cx="774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0" y="1346200"/>
            <a:ext cx="1270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&lt;sys/stat.h&gt;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&lt;fcntl.h&gt;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2590800"/>
            <a:ext cx="215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daemon_init(void){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09800" y="28448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pid_t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97200" y="2844800"/>
            <a:ext cx="393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72000" y="3886200"/>
            <a:ext cx="3835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become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session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leader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working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directory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our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creation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09800" y="3187700"/>
            <a:ext cx="2260600" cy="271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393700" algn="l"/>
                <a:tab pos="4826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if(fork()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000"/>
              </a:lnSpc>
              <a:tabLst>
                <a:tab pos="3937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exit(0);</a:t>
            </a:r>
          </a:p>
          <a:p>
            <a:pPr>
              <a:lnSpc>
                <a:spcPts val="19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setsid();</a:t>
            </a:r>
          </a:p>
          <a:p>
            <a:pPr>
              <a:lnSpc>
                <a:spcPts val="20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chdir("/");</a:t>
            </a:r>
          </a:p>
          <a:p>
            <a:pPr>
              <a:lnSpc>
                <a:spcPts val="20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umask(0);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for(i=0;i&lt;64;i++)</a:t>
            </a:r>
          </a:p>
          <a:p>
            <a:pPr>
              <a:lnSpc>
                <a:spcPts val="1900"/>
              </a:lnSpc>
              <a:tabLst>
                <a:tab pos="3937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close(i);</a:t>
            </a:r>
          </a:p>
          <a:p>
            <a:pPr>
              <a:lnSpc>
                <a:spcPts val="20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signal(SIGCLD,SIG_IGN);</a:t>
            </a:r>
          </a:p>
          <a:p>
            <a:pPr>
              <a:lnSpc>
                <a:spcPts val="2000"/>
              </a:lnSpc>
              <a:tabLst>
                <a:tab pos="3937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22400" y="5892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69200" y="139700"/>
            <a:ext cx="27686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850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50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daemon_1.c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65100"/>
            <a:ext cx="39497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193800" algn="l"/>
                <a:tab pos="2197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Daemon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500"/>
              </a:lnSpc>
              <a:tabLst>
                <a:tab pos="11938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500"/>
              </a:lnSpc>
              <a:tabLst>
                <a:tab pos="1193800" algn="l"/>
                <a:tab pos="2197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daemon_init();</a:t>
            </a:r>
          </a:p>
          <a:p>
            <a:pPr>
              <a:lnSpc>
                <a:spcPts val="2500"/>
              </a:lnSpc>
              <a:tabLst>
                <a:tab pos="1193800" algn="l"/>
                <a:tab pos="2197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sleep(20);</a:t>
            </a:r>
          </a:p>
          <a:p>
            <a:pPr>
              <a:lnSpc>
                <a:spcPts val="2500"/>
              </a:lnSpc>
              <a:tabLst>
                <a:tab pos="11938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69200" y="152400"/>
            <a:ext cx="2768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11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Relationship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daemon_1.c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FCD19-5204-6DDB-14B3-E4A167B7BC1B}"/>
              </a:ext>
            </a:extLst>
          </p:cNvPr>
          <p:cNvSpPr txBox="1"/>
          <p:nvPr/>
        </p:nvSpPr>
        <p:spPr>
          <a:xfrm>
            <a:off x="4077494" y="3202785"/>
            <a:ext cx="340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logging </a:t>
            </a:r>
            <a:r>
              <a:rPr lang="ko-KR" altLang="en-US" dirty="0"/>
              <a:t>시 </a:t>
            </a:r>
            <a:r>
              <a:rPr lang="en-US" altLang="ko-KR" dirty="0" err="1"/>
              <a:t>printf</a:t>
            </a:r>
            <a:r>
              <a:rPr lang="ko-KR" altLang="en-US" dirty="0"/>
              <a:t> 대신 </a:t>
            </a:r>
            <a:r>
              <a:rPr lang="en-US" altLang="ko-KR" dirty="0"/>
              <a:t>syslog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    =&gt; /var/log/syslog</a:t>
            </a:r>
            <a:r>
              <a:rPr lang="ko-KR" altLang="en-US" dirty="0"/>
              <a:t> 에 로그 남음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2120900"/>
            <a:ext cx="8991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700"/>
              </a:lnSpc>
              <a:tabLst/>
            </a:pP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10585" y="2206498"/>
            <a:ext cx="4764532" cy="1381251"/>
          </a:xfrm>
          <a:custGeom>
            <a:avLst/>
            <a:gdLst>
              <a:gd name="connsiteX0" fmla="*/ 6350 w 4764532"/>
              <a:gd name="connsiteY0" fmla="*/ 1374901 h 1381251"/>
              <a:gd name="connsiteX1" fmla="*/ 4758182 w 4764532"/>
              <a:gd name="connsiteY1" fmla="*/ 1374901 h 1381251"/>
              <a:gd name="connsiteX2" fmla="*/ 4758182 w 4764532"/>
              <a:gd name="connsiteY2" fmla="*/ 6350 h 1381251"/>
              <a:gd name="connsiteX3" fmla="*/ 6350 w 4764532"/>
              <a:gd name="connsiteY3" fmla="*/ 6350 h 1381251"/>
              <a:gd name="connsiteX4" fmla="*/ 6350 w 4764532"/>
              <a:gd name="connsiteY4" fmla="*/ 1374901 h 138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4532" h="1381251">
                <a:moveTo>
                  <a:pt x="6350" y="1374901"/>
                </a:moveTo>
                <a:lnTo>
                  <a:pt x="4758182" y="1374901"/>
                </a:lnTo>
                <a:lnTo>
                  <a:pt x="4758182" y="6350"/>
                </a:lnTo>
                <a:lnTo>
                  <a:pt x="6350" y="6350"/>
                </a:lnTo>
                <a:lnTo>
                  <a:pt x="6350" y="137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07741" y="3143630"/>
            <a:ext cx="1275587" cy="7620"/>
          </a:xfrm>
          <a:custGeom>
            <a:avLst/>
            <a:gdLst>
              <a:gd name="connsiteX0" fmla="*/ 0 w 1275587"/>
              <a:gd name="connsiteY0" fmla="*/ 0 h 7620"/>
              <a:gd name="connsiteX1" fmla="*/ 637793 w 1275587"/>
              <a:gd name="connsiteY1" fmla="*/ 0 h 7620"/>
              <a:gd name="connsiteX2" fmla="*/ 1275587 w 1275587"/>
              <a:gd name="connsiteY2" fmla="*/ 0 h 7620"/>
              <a:gd name="connsiteX3" fmla="*/ 1275587 w 1275587"/>
              <a:gd name="connsiteY3" fmla="*/ 7620 h 7620"/>
              <a:gd name="connsiteX4" fmla="*/ 637793 w 1275587"/>
              <a:gd name="connsiteY4" fmla="*/ 7620 h 7620"/>
              <a:gd name="connsiteX5" fmla="*/ 0 w 1275587"/>
              <a:gd name="connsiteY5" fmla="*/ 7620 h 7620"/>
              <a:gd name="connsiteX6" fmla="*/ 0 w 1275587"/>
              <a:gd name="connsiteY6" fmla="*/ 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75587" h="7620">
                <a:moveTo>
                  <a:pt x="0" y="0"/>
                </a:moveTo>
                <a:lnTo>
                  <a:pt x="637793" y="0"/>
                </a:lnTo>
                <a:lnTo>
                  <a:pt x="1275587" y="0"/>
                </a:lnTo>
                <a:lnTo>
                  <a:pt x="1275587" y="7620"/>
                </a:lnTo>
                <a:lnTo>
                  <a:pt x="637793" y="7620"/>
                </a:lnTo>
                <a:lnTo>
                  <a:pt x="0" y="762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95727" y="1859279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19550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8333" y="57269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200" y="2298700"/>
            <a:ext cx="1041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97200" y="2654300"/>
            <a:ext cx="1270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22600" y="927100"/>
            <a:ext cx="4305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개발도구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844548"/>
          </a:xfrm>
          <a:custGeom>
            <a:avLst/>
            <a:gdLst>
              <a:gd name="connsiteX0" fmla="*/ 6350 w 5226304"/>
              <a:gd name="connsiteY0" fmla="*/ 1838197 h 1844548"/>
              <a:gd name="connsiteX1" fmla="*/ 5219954 w 5226304"/>
              <a:gd name="connsiteY1" fmla="*/ 1838197 h 1844548"/>
              <a:gd name="connsiteX2" fmla="*/ 5219954 w 5226304"/>
              <a:gd name="connsiteY2" fmla="*/ 6350 h 1844548"/>
              <a:gd name="connsiteX3" fmla="*/ 6350 w 5226304"/>
              <a:gd name="connsiteY3" fmla="*/ 6350 h 1844548"/>
              <a:gd name="connsiteX4" fmla="*/ 6350 w 5226304"/>
              <a:gd name="connsiteY4" fmla="*/ 1838197 h 1844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844548">
                <a:moveTo>
                  <a:pt x="6350" y="1838197"/>
                </a:moveTo>
                <a:lnTo>
                  <a:pt x="5219954" y="18381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838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129152"/>
            <a:ext cx="1790700" cy="12192"/>
          </a:xfrm>
          <a:custGeom>
            <a:avLst/>
            <a:gdLst>
              <a:gd name="connsiteX0" fmla="*/ 0 w 1790700"/>
              <a:gd name="connsiteY0" fmla="*/ 0 h 12192"/>
              <a:gd name="connsiteX1" fmla="*/ 895350 w 1790700"/>
              <a:gd name="connsiteY1" fmla="*/ 0 h 12192"/>
              <a:gd name="connsiteX2" fmla="*/ 1790700 w 1790700"/>
              <a:gd name="connsiteY2" fmla="*/ 0 h 12192"/>
              <a:gd name="connsiteX3" fmla="*/ 1790700 w 1790700"/>
              <a:gd name="connsiteY3" fmla="*/ 12192 h 12192"/>
              <a:gd name="connsiteX4" fmla="*/ 895350 w 1790700"/>
              <a:gd name="connsiteY4" fmla="*/ 12192 h 12192"/>
              <a:gd name="connsiteX5" fmla="*/ 0 w 1790700"/>
              <a:gd name="connsiteY5" fmla="*/ 12192 h 12192"/>
              <a:gd name="connsiteX6" fmla="*/ 0 w 1790700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0700" h="12192">
                <a:moveTo>
                  <a:pt x="0" y="0"/>
                </a:moveTo>
                <a:lnTo>
                  <a:pt x="895350" y="0"/>
                </a:lnTo>
                <a:lnTo>
                  <a:pt x="1790700" y="0"/>
                </a:lnTo>
                <a:lnTo>
                  <a:pt x="1790700" y="12192"/>
                </a:lnTo>
                <a:lnTo>
                  <a:pt x="895350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790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185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3390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28900" y="1435100"/>
            <a:ext cx="538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65100"/>
            <a:ext cx="55880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19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당장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ELF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19100" algn="l"/>
              </a:tabLst>
            </a:pP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Process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32bit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가상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메모리를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공유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LWP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114300"/>
            <a:ext cx="190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666A377-37B8-16B3-28E5-8D582B24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78"/>
            <a:ext cx="10440988" cy="54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092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9727A2-3E46-BA94-E981-1209E559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802"/>
            <a:ext cx="10440988" cy="544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E7AAF-E560-386B-103A-A607FC80351F}"/>
              </a:ext>
            </a:extLst>
          </p:cNvPr>
          <p:cNvSpPr txBox="1"/>
          <p:nvPr/>
        </p:nvSpPr>
        <p:spPr>
          <a:xfrm>
            <a:off x="6363494" y="3962400"/>
            <a:ext cx="272437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2B7AD-A83E-8C5B-9358-DD063D02BB38}"/>
              </a:ext>
            </a:extLst>
          </p:cNvPr>
          <p:cNvSpPr txBox="1"/>
          <p:nvPr/>
        </p:nvSpPr>
        <p:spPr>
          <a:xfrm>
            <a:off x="6363493" y="4953000"/>
            <a:ext cx="272437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E25AF1-B79E-BB79-FF61-657A90FD5CB2}"/>
              </a:ext>
            </a:extLst>
          </p:cNvPr>
          <p:cNvCxnSpPr/>
          <p:nvPr/>
        </p:nvCxnSpPr>
        <p:spPr>
          <a:xfrm>
            <a:off x="6058694" y="4147457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D63440D-DF21-FCE2-440F-9FF71E7D43B2}"/>
              </a:ext>
            </a:extLst>
          </p:cNvPr>
          <p:cNvCxnSpPr>
            <a:endCxn id="7" idx="1"/>
          </p:cNvCxnSpPr>
          <p:nvPr/>
        </p:nvCxnSpPr>
        <p:spPr>
          <a:xfrm>
            <a:off x="5449094" y="5138057"/>
            <a:ext cx="914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3192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AAB41E-E94D-A843-4AAD-BC9EEC10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332"/>
            <a:ext cx="10440988" cy="5149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7E028-F032-6294-DF5E-CF3152EFF64F}"/>
              </a:ext>
            </a:extLst>
          </p:cNvPr>
          <p:cNvSpPr txBox="1"/>
          <p:nvPr/>
        </p:nvSpPr>
        <p:spPr>
          <a:xfrm>
            <a:off x="5906294" y="274320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844C-4419-DE5F-444D-6BD264BA0A74}"/>
              </a:ext>
            </a:extLst>
          </p:cNvPr>
          <p:cNvSpPr txBox="1"/>
          <p:nvPr/>
        </p:nvSpPr>
        <p:spPr>
          <a:xfrm>
            <a:off x="5901645" y="500140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8B5FCA-5D06-D7D2-7395-6A1FEB382904}"/>
              </a:ext>
            </a:extLst>
          </p:cNvPr>
          <p:cNvCxnSpPr>
            <a:endCxn id="6" idx="1"/>
          </p:cNvCxnSpPr>
          <p:nvPr/>
        </p:nvCxnSpPr>
        <p:spPr>
          <a:xfrm>
            <a:off x="5677694" y="292786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C9E325-0807-EF47-7482-D97C8D483B84}"/>
              </a:ext>
            </a:extLst>
          </p:cNvPr>
          <p:cNvCxnSpPr>
            <a:endCxn id="7" idx="1"/>
          </p:cNvCxnSpPr>
          <p:nvPr/>
        </p:nvCxnSpPr>
        <p:spPr>
          <a:xfrm>
            <a:off x="5372894" y="5186066"/>
            <a:ext cx="52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5068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FB7F65-4E6E-E938-E7C2-2981B162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27"/>
            <a:ext cx="10440988" cy="5555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C3C7E-61E3-757B-20E0-222DB0C37D9F}"/>
              </a:ext>
            </a:extLst>
          </p:cNvPr>
          <p:cNvSpPr txBox="1"/>
          <p:nvPr/>
        </p:nvSpPr>
        <p:spPr>
          <a:xfrm>
            <a:off x="6211094" y="3886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92125-F808-F247-6845-E518F821B93D}"/>
              </a:ext>
            </a:extLst>
          </p:cNvPr>
          <p:cNvSpPr txBox="1"/>
          <p:nvPr/>
        </p:nvSpPr>
        <p:spPr>
          <a:xfrm>
            <a:off x="6211094" y="49541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49D7C0-B087-603C-710D-EC1AE172FF6F}"/>
              </a:ext>
            </a:extLst>
          </p:cNvPr>
          <p:cNvCxnSpPr/>
          <p:nvPr/>
        </p:nvCxnSpPr>
        <p:spPr>
          <a:xfrm>
            <a:off x="5906294" y="4070866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123E8A-D8EA-74D8-0518-FBDF58258E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220494" y="5138769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6302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04E87F-34B4-AA0E-7F9E-3E7DB70F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435"/>
            <a:ext cx="10440988" cy="5635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89ABB-D341-539C-2AE5-3734B54E99F1}"/>
              </a:ext>
            </a:extLst>
          </p:cNvPr>
          <p:cNvSpPr txBox="1"/>
          <p:nvPr/>
        </p:nvSpPr>
        <p:spPr>
          <a:xfrm>
            <a:off x="6439694" y="5029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A7672-A375-58AA-42FA-F4888DDB5A9C}"/>
              </a:ext>
            </a:extLst>
          </p:cNvPr>
          <p:cNvSpPr txBox="1"/>
          <p:nvPr/>
        </p:nvSpPr>
        <p:spPr>
          <a:xfrm>
            <a:off x="6439694" y="2209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11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DD98E6-12C0-1158-35B4-CB29CB26972F}"/>
              </a:ext>
            </a:extLst>
          </p:cNvPr>
          <p:cNvCxnSpPr>
            <a:endCxn id="7" idx="1"/>
          </p:cNvCxnSpPr>
          <p:nvPr/>
        </p:nvCxnSpPr>
        <p:spPr>
          <a:xfrm>
            <a:off x="6134894" y="239446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8587A4-6F61-66A7-F1F0-4844DE2B403C}"/>
              </a:ext>
            </a:extLst>
          </p:cNvPr>
          <p:cNvCxnSpPr>
            <a:endCxn id="6" idx="1"/>
          </p:cNvCxnSpPr>
          <p:nvPr/>
        </p:nvCxnSpPr>
        <p:spPr>
          <a:xfrm>
            <a:off x="5220494" y="521386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8347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98242" y="2484882"/>
            <a:ext cx="1420367" cy="3240023"/>
          </a:xfrm>
          <a:custGeom>
            <a:avLst/>
            <a:gdLst>
              <a:gd name="connsiteX0" fmla="*/ 0 w 1420367"/>
              <a:gd name="connsiteY0" fmla="*/ 3240023 h 3240023"/>
              <a:gd name="connsiteX1" fmla="*/ 1420367 w 1420367"/>
              <a:gd name="connsiteY1" fmla="*/ 3240023 h 3240023"/>
              <a:gd name="connsiteX2" fmla="*/ 1420367 w 1420367"/>
              <a:gd name="connsiteY2" fmla="*/ 0 h 3240023"/>
              <a:gd name="connsiteX3" fmla="*/ 0 w 1420367"/>
              <a:gd name="connsiteY3" fmla="*/ 0 h 3240023"/>
              <a:gd name="connsiteX4" fmla="*/ 0 w 1420367"/>
              <a:gd name="connsiteY4" fmla="*/ 3240023 h 3240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7" h="3240023">
                <a:moveTo>
                  <a:pt x="0" y="3240023"/>
                </a:moveTo>
                <a:lnTo>
                  <a:pt x="1420367" y="3240023"/>
                </a:lnTo>
                <a:lnTo>
                  <a:pt x="1420367" y="0"/>
                </a:lnTo>
                <a:lnTo>
                  <a:pt x="0" y="0"/>
                </a:lnTo>
                <a:lnTo>
                  <a:pt x="0" y="324002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85288" y="2471927"/>
            <a:ext cx="1446275" cy="3265932"/>
          </a:xfrm>
          <a:custGeom>
            <a:avLst/>
            <a:gdLst>
              <a:gd name="connsiteX0" fmla="*/ 12954 w 1446275"/>
              <a:gd name="connsiteY0" fmla="*/ 3252977 h 3265932"/>
              <a:gd name="connsiteX1" fmla="*/ 1433321 w 1446275"/>
              <a:gd name="connsiteY1" fmla="*/ 3252977 h 3265932"/>
              <a:gd name="connsiteX2" fmla="*/ 1433321 w 1446275"/>
              <a:gd name="connsiteY2" fmla="*/ 12954 h 3265932"/>
              <a:gd name="connsiteX3" fmla="*/ 12954 w 1446275"/>
              <a:gd name="connsiteY3" fmla="*/ 12954 h 3265932"/>
              <a:gd name="connsiteX4" fmla="*/ 12954 w 1446275"/>
              <a:gd name="connsiteY4" fmla="*/ 3252977 h 3265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5" h="3265932">
                <a:moveTo>
                  <a:pt x="12954" y="3252977"/>
                </a:moveTo>
                <a:lnTo>
                  <a:pt x="1433321" y="3252977"/>
                </a:lnTo>
                <a:lnTo>
                  <a:pt x="1433321" y="12954"/>
                </a:lnTo>
                <a:lnTo>
                  <a:pt x="12954" y="12954"/>
                </a:lnTo>
                <a:lnTo>
                  <a:pt x="12954" y="32529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98242" y="2902457"/>
            <a:ext cx="1420367" cy="332232"/>
          </a:xfrm>
          <a:custGeom>
            <a:avLst/>
            <a:gdLst>
              <a:gd name="connsiteX0" fmla="*/ 0 w 1420367"/>
              <a:gd name="connsiteY0" fmla="*/ 332232 h 332232"/>
              <a:gd name="connsiteX1" fmla="*/ 1420367 w 1420367"/>
              <a:gd name="connsiteY1" fmla="*/ 332232 h 332232"/>
              <a:gd name="connsiteX2" fmla="*/ 1420367 w 1420367"/>
              <a:gd name="connsiteY2" fmla="*/ 0 h 332232"/>
              <a:gd name="connsiteX3" fmla="*/ 0 w 1420367"/>
              <a:gd name="connsiteY3" fmla="*/ 0 h 332232"/>
              <a:gd name="connsiteX4" fmla="*/ 0 w 1420367"/>
              <a:gd name="connsiteY4" fmla="*/ 332232 h 332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7" h="332232">
                <a:moveTo>
                  <a:pt x="0" y="332232"/>
                </a:moveTo>
                <a:lnTo>
                  <a:pt x="1420367" y="332232"/>
                </a:lnTo>
                <a:lnTo>
                  <a:pt x="1420367" y="0"/>
                </a:lnTo>
                <a:lnTo>
                  <a:pt x="0" y="0"/>
                </a:lnTo>
                <a:lnTo>
                  <a:pt x="0" y="33223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85288" y="2889503"/>
            <a:ext cx="1446275" cy="358140"/>
          </a:xfrm>
          <a:custGeom>
            <a:avLst/>
            <a:gdLst>
              <a:gd name="connsiteX0" fmla="*/ 12954 w 1446275"/>
              <a:gd name="connsiteY0" fmla="*/ 345186 h 358140"/>
              <a:gd name="connsiteX1" fmla="*/ 1433321 w 1446275"/>
              <a:gd name="connsiteY1" fmla="*/ 345186 h 358140"/>
              <a:gd name="connsiteX2" fmla="*/ 1433321 w 1446275"/>
              <a:gd name="connsiteY2" fmla="*/ 12954 h 358140"/>
              <a:gd name="connsiteX3" fmla="*/ 12954 w 1446275"/>
              <a:gd name="connsiteY3" fmla="*/ 12954 h 358140"/>
              <a:gd name="connsiteX4" fmla="*/ 12954 w 1446275"/>
              <a:gd name="connsiteY4" fmla="*/ 345186 h 358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5" h="358140">
                <a:moveTo>
                  <a:pt x="12954" y="345186"/>
                </a:moveTo>
                <a:lnTo>
                  <a:pt x="1433321" y="345186"/>
                </a:lnTo>
                <a:lnTo>
                  <a:pt x="1433321" y="12954"/>
                </a:lnTo>
                <a:lnTo>
                  <a:pt x="12954" y="12954"/>
                </a:lnTo>
                <a:lnTo>
                  <a:pt x="12954" y="3451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98242" y="3234689"/>
            <a:ext cx="1420367" cy="330707"/>
          </a:xfrm>
          <a:custGeom>
            <a:avLst/>
            <a:gdLst>
              <a:gd name="connsiteX0" fmla="*/ 0 w 1420367"/>
              <a:gd name="connsiteY0" fmla="*/ 330707 h 330707"/>
              <a:gd name="connsiteX1" fmla="*/ 1420367 w 1420367"/>
              <a:gd name="connsiteY1" fmla="*/ 330707 h 330707"/>
              <a:gd name="connsiteX2" fmla="*/ 1420367 w 1420367"/>
              <a:gd name="connsiteY2" fmla="*/ 0 h 330707"/>
              <a:gd name="connsiteX3" fmla="*/ 0 w 1420367"/>
              <a:gd name="connsiteY3" fmla="*/ 0 h 330707"/>
              <a:gd name="connsiteX4" fmla="*/ 0 w 1420367"/>
              <a:gd name="connsiteY4" fmla="*/ 330707 h 330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7" h="330707">
                <a:moveTo>
                  <a:pt x="0" y="330707"/>
                </a:moveTo>
                <a:lnTo>
                  <a:pt x="1420367" y="330707"/>
                </a:lnTo>
                <a:lnTo>
                  <a:pt x="1420367" y="0"/>
                </a:lnTo>
                <a:lnTo>
                  <a:pt x="0" y="0"/>
                </a:lnTo>
                <a:lnTo>
                  <a:pt x="0" y="33070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85288" y="3221735"/>
            <a:ext cx="1446275" cy="356615"/>
          </a:xfrm>
          <a:custGeom>
            <a:avLst/>
            <a:gdLst>
              <a:gd name="connsiteX0" fmla="*/ 12954 w 1446275"/>
              <a:gd name="connsiteY0" fmla="*/ 343661 h 356615"/>
              <a:gd name="connsiteX1" fmla="*/ 1433321 w 1446275"/>
              <a:gd name="connsiteY1" fmla="*/ 343661 h 356615"/>
              <a:gd name="connsiteX2" fmla="*/ 1433321 w 1446275"/>
              <a:gd name="connsiteY2" fmla="*/ 12954 h 356615"/>
              <a:gd name="connsiteX3" fmla="*/ 12954 w 1446275"/>
              <a:gd name="connsiteY3" fmla="*/ 12954 h 356615"/>
              <a:gd name="connsiteX4" fmla="*/ 12954 w 1446275"/>
              <a:gd name="connsiteY4" fmla="*/ 343661 h 356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5" h="356615">
                <a:moveTo>
                  <a:pt x="12954" y="343661"/>
                </a:moveTo>
                <a:lnTo>
                  <a:pt x="1433321" y="343661"/>
                </a:lnTo>
                <a:lnTo>
                  <a:pt x="1433321" y="12954"/>
                </a:lnTo>
                <a:lnTo>
                  <a:pt x="12954" y="12954"/>
                </a:lnTo>
                <a:lnTo>
                  <a:pt x="12954" y="3436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698242" y="5385053"/>
            <a:ext cx="1420367" cy="330708"/>
          </a:xfrm>
          <a:custGeom>
            <a:avLst/>
            <a:gdLst>
              <a:gd name="connsiteX0" fmla="*/ 0 w 1420367"/>
              <a:gd name="connsiteY0" fmla="*/ 330708 h 330708"/>
              <a:gd name="connsiteX1" fmla="*/ 1420367 w 1420367"/>
              <a:gd name="connsiteY1" fmla="*/ 330708 h 330708"/>
              <a:gd name="connsiteX2" fmla="*/ 1420367 w 1420367"/>
              <a:gd name="connsiteY2" fmla="*/ 0 h 330708"/>
              <a:gd name="connsiteX3" fmla="*/ 0 w 1420367"/>
              <a:gd name="connsiteY3" fmla="*/ 0 h 330708"/>
              <a:gd name="connsiteX4" fmla="*/ 0 w 1420367"/>
              <a:gd name="connsiteY4" fmla="*/ 330708 h 330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7" h="330708">
                <a:moveTo>
                  <a:pt x="0" y="330708"/>
                </a:moveTo>
                <a:lnTo>
                  <a:pt x="1420367" y="330708"/>
                </a:lnTo>
                <a:lnTo>
                  <a:pt x="1420367" y="0"/>
                </a:lnTo>
                <a:lnTo>
                  <a:pt x="0" y="0"/>
                </a:lnTo>
                <a:lnTo>
                  <a:pt x="0" y="3307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685288" y="5372100"/>
            <a:ext cx="1446275" cy="356616"/>
          </a:xfrm>
          <a:custGeom>
            <a:avLst/>
            <a:gdLst>
              <a:gd name="connsiteX0" fmla="*/ 12954 w 1446275"/>
              <a:gd name="connsiteY0" fmla="*/ 343661 h 356616"/>
              <a:gd name="connsiteX1" fmla="*/ 1433321 w 1446275"/>
              <a:gd name="connsiteY1" fmla="*/ 343661 h 356616"/>
              <a:gd name="connsiteX2" fmla="*/ 1433321 w 1446275"/>
              <a:gd name="connsiteY2" fmla="*/ 12953 h 356616"/>
              <a:gd name="connsiteX3" fmla="*/ 12954 w 1446275"/>
              <a:gd name="connsiteY3" fmla="*/ 12953 h 356616"/>
              <a:gd name="connsiteX4" fmla="*/ 12954 w 1446275"/>
              <a:gd name="connsiteY4" fmla="*/ 343661 h 356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5" h="356616">
                <a:moveTo>
                  <a:pt x="12954" y="343661"/>
                </a:moveTo>
                <a:lnTo>
                  <a:pt x="1433321" y="343661"/>
                </a:lnTo>
                <a:lnTo>
                  <a:pt x="1433321" y="12953"/>
                </a:lnTo>
                <a:lnTo>
                  <a:pt x="12954" y="12953"/>
                </a:lnTo>
                <a:lnTo>
                  <a:pt x="12954" y="3436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98130" y="2913126"/>
            <a:ext cx="1418843" cy="620267"/>
          </a:xfrm>
          <a:custGeom>
            <a:avLst/>
            <a:gdLst>
              <a:gd name="connsiteX0" fmla="*/ 0 w 1418843"/>
              <a:gd name="connsiteY0" fmla="*/ 620267 h 620267"/>
              <a:gd name="connsiteX1" fmla="*/ 1418843 w 1418843"/>
              <a:gd name="connsiteY1" fmla="*/ 620267 h 620267"/>
              <a:gd name="connsiteX2" fmla="*/ 1418843 w 1418843"/>
              <a:gd name="connsiteY2" fmla="*/ 0 h 620267"/>
              <a:gd name="connsiteX3" fmla="*/ 0 w 1418843"/>
              <a:gd name="connsiteY3" fmla="*/ 0 h 620267"/>
              <a:gd name="connsiteX4" fmla="*/ 0 w 1418843"/>
              <a:gd name="connsiteY4" fmla="*/ 620267 h 62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3" h="620267">
                <a:moveTo>
                  <a:pt x="0" y="620267"/>
                </a:moveTo>
                <a:lnTo>
                  <a:pt x="1418843" y="620267"/>
                </a:lnTo>
                <a:lnTo>
                  <a:pt x="1418843" y="0"/>
                </a:lnTo>
                <a:lnTo>
                  <a:pt x="0" y="0"/>
                </a:lnTo>
                <a:lnTo>
                  <a:pt x="0" y="6202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85176" y="2900172"/>
            <a:ext cx="1444751" cy="646175"/>
          </a:xfrm>
          <a:custGeom>
            <a:avLst/>
            <a:gdLst>
              <a:gd name="connsiteX0" fmla="*/ 12954 w 1444751"/>
              <a:gd name="connsiteY0" fmla="*/ 633222 h 646175"/>
              <a:gd name="connsiteX1" fmla="*/ 1431797 w 1444751"/>
              <a:gd name="connsiteY1" fmla="*/ 633222 h 646175"/>
              <a:gd name="connsiteX2" fmla="*/ 1431797 w 1444751"/>
              <a:gd name="connsiteY2" fmla="*/ 12954 h 646175"/>
              <a:gd name="connsiteX3" fmla="*/ 12954 w 1444751"/>
              <a:gd name="connsiteY3" fmla="*/ 12954 h 646175"/>
              <a:gd name="connsiteX4" fmla="*/ 12954 w 1444751"/>
              <a:gd name="connsiteY4" fmla="*/ 633222 h 646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1" h="646175">
                <a:moveTo>
                  <a:pt x="12954" y="633222"/>
                </a:moveTo>
                <a:lnTo>
                  <a:pt x="1431797" y="633222"/>
                </a:lnTo>
                <a:lnTo>
                  <a:pt x="1431797" y="12954"/>
                </a:lnTo>
                <a:lnTo>
                  <a:pt x="12954" y="12954"/>
                </a:lnTo>
                <a:lnTo>
                  <a:pt x="12954" y="6332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345429" y="3085338"/>
            <a:ext cx="661416" cy="313944"/>
          </a:xfrm>
          <a:custGeom>
            <a:avLst/>
            <a:gdLst>
              <a:gd name="connsiteX0" fmla="*/ 0 w 661416"/>
              <a:gd name="connsiteY0" fmla="*/ 313944 h 313944"/>
              <a:gd name="connsiteX1" fmla="*/ 661416 w 661416"/>
              <a:gd name="connsiteY1" fmla="*/ 313944 h 313944"/>
              <a:gd name="connsiteX2" fmla="*/ 661416 w 661416"/>
              <a:gd name="connsiteY2" fmla="*/ 0 h 313944"/>
              <a:gd name="connsiteX3" fmla="*/ 0 w 661416"/>
              <a:gd name="connsiteY3" fmla="*/ 0 h 313944"/>
              <a:gd name="connsiteX4" fmla="*/ 0 w 6614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6" h="313944">
                <a:moveTo>
                  <a:pt x="0" y="313944"/>
                </a:moveTo>
                <a:lnTo>
                  <a:pt x="661416" y="313944"/>
                </a:lnTo>
                <a:lnTo>
                  <a:pt x="6614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332476" y="3072383"/>
            <a:ext cx="687324" cy="339852"/>
          </a:xfrm>
          <a:custGeom>
            <a:avLst/>
            <a:gdLst>
              <a:gd name="connsiteX0" fmla="*/ 12953 w 687324"/>
              <a:gd name="connsiteY0" fmla="*/ 326898 h 339852"/>
              <a:gd name="connsiteX1" fmla="*/ 674370 w 687324"/>
              <a:gd name="connsiteY1" fmla="*/ 326898 h 339852"/>
              <a:gd name="connsiteX2" fmla="*/ 674370 w 687324"/>
              <a:gd name="connsiteY2" fmla="*/ 12954 h 339852"/>
              <a:gd name="connsiteX3" fmla="*/ 12953 w 687324"/>
              <a:gd name="connsiteY3" fmla="*/ 12954 h 339852"/>
              <a:gd name="connsiteX4" fmla="*/ 12953 w 687324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4" h="339852">
                <a:moveTo>
                  <a:pt x="12953" y="326898"/>
                </a:moveTo>
                <a:lnTo>
                  <a:pt x="674370" y="326898"/>
                </a:lnTo>
                <a:lnTo>
                  <a:pt x="674370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06846" y="3085338"/>
            <a:ext cx="662939" cy="313944"/>
          </a:xfrm>
          <a:custGeom>
            <a:avLst/>
            <a:gdLst>
              <a:gd name="connsiteX0" fmla="*/ 0 w 662939"/>
              <a:gd name="connsiteY0" fmla="*/ 313944 h 313944"/>
              <a:gd name="connsiteX1" fmla="*/ 662939 w 662939"/>
              <a:gd name="connsiteY1" fmla="*/ 313944 h 313944"/>
              <a:gd name="connsiteX2" fmla="*/ 662939 w 662939"/>
              <a:gd name="connsiteY2" fmla="*/ 0 h 313944"/>
              <a:gd name="connsiteX3" fmla="*/ 0 w 662939"/>
              <a:gd name="connsiteY3" fmla="*/ 0 h 313944"/>
              <a:gd name="connsiteX4" fmla="*/ 0 w 662939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39" h="313944">
                <a:moveTo>
                  <a:pt x="0" y="313944"/>
                </a:moveTo>
                <a:lnTo>
                  <a:pt x="662939" y="313944"/>
                </a:lnTo>
                <a:lnTo>
                  <a:pt x="662939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93892" y="3072383"/>
            <a:ext cx="688847" cy="339852"/>
          </a:xfrm>
          <a:custGeom>
            <a:avLst/>
            <a:gdLst>
              <a:gd name="connsiteX0" fmla="*/ 12953 w 688847"/>
              <a:gd name="connsiteY0" fmla="*/ 326898 h 339852"/>
              <a:gd name="connsiteX1" fmla="*/ 675893 w 688847"/>
              <a:gd name="connsiteY1" fmla="*/ 326898 h 339852"/>
              <a:gd name="connsiteX2" fmla="*/ 675893 w 688847"/>
              <a:gd name="connsiteY2" fmla="*/ 12954 h 339852"/>
              <a:gd name="connsiteX3" fmla="*/ 12953 w 688847"/>
              <a:gd name="connsiteY3" fmla="*/ 12954 h 339852"/>
              <a:gd name="connsiteX4" fmla="*/ 12953 w 688847"/>
              <a:gd name="connsiteY4" fmla="*/ 326898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7" h="339852">
                <a:moveTo>
                  <a:pt x="12953" y="326898"/>
                </a:moveTo>
                <a:lnTo>
                  <a:pt x="675893" y="326898"/>
                </a:lnTo>
                <a:lnTo>
                  <a:pt x="675893" y="12954"/>
                </a:lnTo>
                <a:lnTo>
                  <a:pt x="12953" y="12954"/>
                </a:lnTo>
                <a:lnTo>
                  <a:pt x="12953" y="326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45429" y="3399282"/>
            <a:ext cx="661416" cy="313944"/>
          </a:xfrm>
          <a:custGeom>
            <a:avLst/>
            <a:gdLst>
              <a:gd name="connsiteX0" fmla="*/ 0 w 661416"/>
              <a:gd name="connsiteY0" fmla="*/ 313944 h 313944"/>
              <a:gd name="connsiteX1" fmla="*/ 661416 w 661416"/>
              <a:gd name="connsiteY1" fmla="*/ 313944 h 313944"/>
              <a:gd name="connsiteX2" fmla="*/ 661416 w 661416"/>
              <a:gd name="connsiteY2" fmla="*/ 0 h 313944"/>
              <a:gd name="connsiteX3" fmla="*/ 0 w 661416"/>
              <a:gd name="connsiteY3" fmla="*/ 0 h 313944"/>
              <a:gd name="connsiteX4" fmla="*/ 0 w 661416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6" h="313944">
                <a:moveTo>
                  <a:pt x="0" y="313944"/>
                </a:moveTo>
                <a:lnTo>
                  <a:pt x="661416" y="313944"/>
                </a:lnTo>
                <a:lnTo>
                  <a:pt x="661416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332476" y="3386328"/>
            <a:ext cx="687324" cy="339852"/>
          </a:xfrm>
          <a:custGeom>
            <a:avLst/>
            <a:gdLst>
              <a:gd name="connsiteX0" fmla="*/ 12953 w 687324"/>
              <a:gd name="connsiteY0" fmla="*/ 326897 h 339852"/>
              <a:gd name="connsiteX1" fmla="*/ 674370 w 687324"/>
              <a:gd name="connsiteY1" fmla="*/ 326897 h 339852"/>
              <a:gd name="connsiteX2" fmla="*/ 674370 w 687324"/>
              <a:gd name="connsiteY2" fmla="*/ 12953 h 339852"/>
              <a:gd name="connsiteX3" fmla="*/ 12953 w 687324"/>
              <a:gd name="connsiteY3" fmla="*/ 12953 h 339852"/>
              <a:gd name="connsiteX4" fmla="*/ 12953 w 687324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4" h="339852">
                <a:moveTo>
                  <a:pt x="12953" y="326897"/>
                </a:moveTo>
                <a:lnTo>
                  <a:pt x="674370" y="326897"/>
                </a:lnTo>
                <a:lnTo>
                  <a:pt x="674370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006846" y="3399282"/>
            <a:ext cx="662939" cy="313944"/>
          </a:xfrm>
          <a:custGeom>
            <a:avLst/>
            <a:gdLst>
              <a:gd name="connsiteX0" fmla="*/ 0 w 662939"/>
              <a:gd name="connsiteY0" fmla="*/ 313944 h 313944"/>
              <a:gd name="connsiteX1" fmla="*/ 662939 w 662939"/>
              <a:gd name="connsiteY1" fmla="*/ 313944 h 313944"/>
              <a:gd name="connsiteX2" fmla="*/ 662939 w 662939"/>
              <a:gd name="connsiteY2" fmla="*/ 0 h 313944"/>
              <a:gd name="connsiteX3" fmla="*/ 0 w 662939"/>
              <a:gd name="connsiteY3" fmla="*/ 0 h 313944"/>
              <a:gd name="connsiteX4" fmla="*/ 0 w 662939"/>
              <a:gd name="connsiteY4" fmla="*/ 313944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39" h="313944">
                <a:moveTo>
                  <a:pt x="0" y="313944"/>
                </a:moveTo>
                <a:lnTo>
                  <a:pt x="662939" y="313944"/>
                </a:lnTo>
                <a:lnTo>
                  <a:pt x="662939" y="0"/>
                </a:lnTo>
                <a:lnTo>
                  <a:pt x="0" y="0"/>
                </a:lnTo>
                <a:lnTo>
                  <a:pt x="0" y="31394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93892" y="3386328"/>
            <a:ext cx="688847" cy="339852"/>
          </a:xfrm>
          <a:custGeom>
            <a:avLst/>
            <a:gdLst>
              <a:gd name="connsiteX0" fmla="*/ 12953 w 688847"/>
              <a:gd name="connsiteY0" fmla="*/ 326897 h 339852"/>
              <a:gd name="connsiteX1" fmla="*/ 675893 w 688847"/>
              <a:gd name="connsiteY1" fmla="*/ 326897 h 339852"/>
              <a:gd name="connsiteX2" fmla="*/ 675893 w 688847"/>
              <a:gd name="connsiteY2" fmla="*/ 12953 h 339852"/>
              <a:gd name="connsiteX3" fmla="*/ 12953 w 688847"/>
              <a:gd name="connsiteY3" fmla="*/ 12953 h 339852"/>
              <a:gd name="connsiteX4" fmla="*/ 12953 w 688847"/>
              <a:gd name="connsiteY4" fmla="*/ 326897 h 339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7" h="339852">
                <a:moveTo>
                  <a:pt x="12953" y="326897"/>
                </a:moveTo>
                <a:lnTo>
                  <a:pt x="675893" y="326897"/>
                </a:lnTo>
                <a:lnTo>
                  <a:pt x="675893" y="12953"/>
                </a:lnTo>
                <a:lnTo>
                  <a:pt x="12953" y="12953"/>
                </a:lnTo>
                <a:lnTo>
                  <a:pt x="12953" y="326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11497" y="3078226"/>
            <a:ext cx="1239774" cy="169798"/>
          </a:xfrm>
          <a:custGeom>
            <a:avLst/>
            <a:gdLst>
              <a:gd name="connsiteX0" fmla="*/ 1233423 w 1239774"/>
              <a:gd name="connsiteY0" fmla="*/ 6350 h 169798"/>
              <a:gd name="connsiteX1" fmla="*/ 6350 w 1239774"/>
              <a:gd name="connsiteY1" fmla="*/ 163448 h 169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774" h="169798">
                <a:moveTo>
                  <a:pt x="1233423" y="6350"/>
                </a:moveTo>
                <a:lnTo>
                  <a:pt x="6350" y="1634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94734" y="3399790"/>
            <a:ext cx="1241425" cy="169926"/>
          </a:xfrm>
          <a:custGeom>
            <a:avLst/>
            <a:gdLst>
              <a:gd name="connsiteX0" fmla="*/ 1235075 w 1241425"/>
              <a:gd name="connsiteY0" fmla="*/ 6350 h 169926"/>
              <a:gd name="connsiteX1" fmla="*/ 6350 w 1241425"/>
              <a:gd name="connsiteY1" fmla="*/ 163575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1425" h="169926">
                <a:moveTo>
                  <a:pt x="1235075" y="6350"/>
                </a:moveTo>
                <a:lnTo>
                  <a:pt x="6350" y="163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4800" y="2870200"/>
            <a:ext cx="1257300" cy="39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3975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가상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매핑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432800" y="114300"/>
            <a:ext cx="190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213100" y="3314700"/>
            <a:ext cx="368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01700" y="5270500"/>
            <a:ext cx="175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0x7fff8d7ec6dc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663700" y="2819400"/>
            <a:ext cx="1003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0x400440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0x601000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254500" y="2921000"/>
            <a:ext cx="5461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TEXT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203700" y="5397500"/>
            <a:ext cx="64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420100" y="30607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448300" y="37465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table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397500" y="26035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MMU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33400" y="1397000"/>
            <a:ext cx="63246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76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할당된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물리적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76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0x0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19350" y="1895094"/>
            <a:ext cx="1418844" cy="2112264"/>
          </a:xfrm>
          <a:custGeom>
            <a:avLst/>
            <a:gdLst>
              <a:gd name="connsiteX0" fmla="*/ 0 w 1418844"/>
              <a:gd name="connsiteY0" fmla="*/ 2112264 h 2112264"/>
              <a:gd name="connsiteX1" fmla="*/ 1418844 w 1418844"/>
              <a:gd name="connsiteY1" fmla="*/ 2112264 h 2112264"/>
              <a:gd name="connsiteX2" fmla="*/ 1418844 w 1418844"/>
              <a:gd name="connsiteY2" fmla="*/ 0 h 2112264"/>
              <a:gd name="connsiteX3" fmla="*/ 0 w 1418844"/>
              <a:gd name="connsiteY3" fmla="*/ 0 h 2112264"/>
              <a:gd name="connsiteX4" fmla="*/ 0 w 1418844"/>
              <a:gd name="connsiteY4" fmla="*/ 2112264 h 2112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12264">
                <a:moveTo>
                  <a:pt x="0" y="2112264"/>
                </a:moveTo>
                <a:lnTo>
                  <a:pt x="1418844" y="2112264"/>
                </a:lnTo>
                <a:lnTo>
                  <a:pt x="1418844" y="0"/>
                </a:lnTo>
                <a:lnTo>
                  <a:pt x="0" y="0"/>
                </a:lnTo>
                <a:lnTo>
                  <a:pt x="0" y="21122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06395" y="1882139"/>
            <a:ext cx="1444752" cy="2138172"/>
          </a:xfrm>
          <a:custGeom>
            <a:avLst/>
            <a:gdLst>
              <a:gd name="connsiteX0" fmla="*/ 12954 w 1444752"/>
              <a:gd name="connsiteY0" fmla="*/ 2125218 h 2138172"/>
              <a:gd name="connsiteX1" fmla="*/ 1431798 w 1444752"/>
              <a:gd name="connsiteY1" fmla="*/ 2125218 h 2138172"/>
              <a:gd name="connsiteX2" fmla="*/ 1431798 w 1444752"/>
              <a:gd name="connsiteY2" fmla="*/ 12954 h 2138172"/>
              <a:gd name="connsiteX3" fmla="*/ 12954 w 1444752"/>
              <a:gd name="connsiteY3" fmla="*/ 12954 h 2138172"/>
              <a:gd name="connsiteX4" fmla="*/ 12954 w 1444752"/>
              <a:gd name="connsiteY4" fmla="*/ 2125218 h 2138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138172">
                <a:moveTo>
                  <a:pt x="12954" y="2125218"/>
                </a:moveTo>
                <a:lnTo>
                  <a:pt x="1431798" y="2125218"/>
                </a:lnTo>
                <a:lnTo>
                  <a:pt x="1431798" y="12954"/>
                </a:lnTo>
                <a:lnTo>
                  <a:pt x="12954" y="12954"/>
                </a:lnTo>
                <a:lnTo>
                  <a:pt x="12954" y="21252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9350" y="2167889"/>
            <a:ext cx="1418844" cy="216408"/>
          </a:xfrm>
          <a:custGeom>
            <a:avLst/>
            <a:gdLst>
              <a:gd name="connsiteX0" fmla="*/ 0 w 1418844"/>
              <a:gd name="connsiteY0" fmla="*/ 216408 h 216408"/>
              <a:gd name="connsiteX1" fmla="*/ 1418844 w 1418844"/>
              <a:gd name="connsiteY1" fmla="*/ 216408 h 216408"/>
              <a:gd name="connsiteX2" fmla="*/ 1418844 w 1418844"/>
              <a:gd name="connsiteY2" fmla="*/ 0 h 216408"/>
              <a:gd name="connsiteX3" fmla="*/ 0 w 1418844"/>
              <a:gd name="connsiteY3" fmla="*/ 0 h 216408"/>
              <a:gd name="connsiteX4" fmla="*/ 0 w 1418844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6408">
                <a:moveTo>
                  <a:pt x="0" y="216408"/>
                </a:moveTo>
                <a:lnTo>
                  <a:pt x="1418844" y="216408"/>
                </a:lnTo>
                <a:lnTo>
                  <a:pt x="1418844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06395" y="2154935"/>
            <a:ext cx="1444752" cy="242316"/>
          </a:xfrm>
          <a:custGeom>
            <a:avLst/>
            <a:gdLst>
              <a:gd name="connsiteX0" fmla="*/ 12954 w 1444752"/>
              <a:gd name="connsiteY0" fmla="*/ 229362 h 242316"/>
              <a:gd name="connsiteX1" fmla="*/ 1431798 w 1444752"/>
              <a:gd name="connsiteY1" fmla="*/ 229362 h 242316"/>
              <a:gd name="connsiteX2" fmla="*/ 1431798 w 1444752"/>
              <a:gd name="connsiteY2" fmla="*/ 12954 h 242316"/>
              <a:gd name="connsiteX3" fmla="*/ 12954 w 1444752"/>
              <a:gd name="connsiteY3" fmla="*/ 12954 h 242316"/>
              <a:gd name="connsiteX4" fmla="*/ 12954 w 1444752"/>
              <a:gd name="connsiteY4" fmla="*/ 229362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2316">
                <a:moveTo>
                  <a:pt x="12954" y="229362"/>
                </a:moveTo>
                <a:lnTo>
                  <a:pt x="1431798" y="229362"/>
                </a:lnTo>
                <a:lnTo>
                  <a:pt x="1431798" y="12954"/>
                </a:lnTo>
                <a:lnTo>
                  <a:pt x="12954" y="12954"/>
                </a:lnTo>
                <a:lnTo>
                  <a:pt x="12954" y="22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9350" y="2384298"/>
            <a:ext cx="1418844" cy="214883"/>
          </a:xfrm>
          <a:custGeom>
            <a:avLst/>
            <a:gdLst>
              <a:gd name="connsiteX0" fmla="*/ 0 w 1418844"/>
              <a:gd name="connsiteY0" fmla="*/ 214883 h 214883"/>
              <a:gd name="connsiteX1" fmla="*/ 1418844 w 1418844"/>
              <a:gd name="connsiteY1" fmla="*/ 214883 h 214883"/>
              <a:gd name="connsiteX2" fmla="*/ 1418844 w 1418844"/>
              <a:gd name="connsiteY2" fmla="*/ 0 h 214883"/>
              <a:gd name="connsiteX3" fmla="*/ 0 w 1418844"/>
              <a:gd name="connsiteY3" fmla="*/ 0 h 214883"/>
              <a:gd name="connsiteX4" fmla="*/ 0 w 1418844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4883">
                <a:moveTo>
                  <a:pt x="0" y="214883"/>
                </a:moveTo>
                <a:lnTo>
                  <a:pt x="1418844" y="214883"/>
                </a:lnTo>
                <a:lnTo>
                  <a:pt x="1418844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06395" y="2371344"/>
            <a:ext cx="1444752" cy="240791"/>
          </a:xfrm>
          <a:custGeom>
            <a:avLst/>
            <a:gdLst>
              <a:gd name="connsiteX0" fmla="*/ 12954 w 1444752"/>
              <a:gd name="connsiteY0" fmla="*/ 227838 h 240791"/>
              <a:gd name="connsiteX1" fmla="*/ 1431798 w 1444752"/>
              <a:gd name="connsiteY1" fmla="*/ 227838 h 240791"/>
              <a:gd name="connsiteX2" fmla="*/ 1431798 w 1444752"/>
              <a:gd name="connsiteY2" fmla="*/ 12954 h 240791"/>
              <a:gd name="connsiteX3" fmla="*/ 12954 w 1444752"/>
              <a:gd name="connsiteY3" fmla="*/ 12954 h 240791"/>
              <a:gd name="connsiteX4" fmla="*/ 12954 w 1444752"/>
              <a:gd name="connsiteY4" fmla="*/ 227838 h 240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0791">
                <a:moveTo>
                  <a:pt x="12954" y="227838"/>
                </a:moveTo>
                <a:lnTo>
                  <a:pt x="1431798" y="227838"/>
                </a:lnTo>
                <a:lnTo>
                  <a:pt x="1431798" y="12954"/>
                </a:lnTo>
                <a:lnTo>
                  <a:pt x="12954" y="12954"/>
                </a:lnTo>
                <a:lnTo>
                  <a:pt x="12954" y="227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9350" y="3784853"/>
            <a:ext cx="1418844" cy="216408"/>
          </a:xfrm>
          <a:custGeom>
            <a:avLst/>
            <a:gdLst>
              <a:gd name="connsiteX0" fmla="*/ 0 w 1418844"/>
              <a:gd name="connsiteY0" fmla="*/ 216408 h 216408"/>
              <a:gd name="connsiteX1" fmla="*/ 1418844 w 1418844"/>
              <a:gd name="connsiteY1" fmla="*/ 216408 h 216408"/>
              <a:gd name="connsiteX2" fmla="*/ 1418844 w 1418844"/>
              <a:gd name="connsiteY2" fmla="*/ 0 h 216408"/>
              <a:gd name="connsiteX3" fmla="*/ 0 w 1418844"/>
              <a:gd name="connsiteY3" fmla="*/ 0 h 216408"/>
              <a:gd name="connsiteX4" fmla="*/ 0 w 1418844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6408">
                <a:moveTo>
                  <a:pt x="0" y="216408"/>
                </a:moveTo>
                <a:lnTo>
                  <a:pt x="1418844" y="216408"/>
                </a:lnTo>
                <a:lnTo>
                  <a:pt x="1418844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06395" y="3771900"/>
            <a:ext cx="1444752" cy="242316"/>
          </a:xfrm>
          <a:custGeom>
            <a:avLst/>
            <a:gdLst>
              <a:gd name="connsiteX0" fmla="*/ 12954 w 1444752"/>
              <a:gd name="connsiteY0" fmla="*/ 229361 h 242316"/>
              <a:gd name="connsiteX1" fmla="*/ 1431798 w 1444752"/>
              <a:gd name="connsiteY1" fmla="*/ 229361 h 242316"/>
              <a:gd name="connsiteX2" fmla="*/ 1431798 w 1444752"/>
              <a:gd name="connsiteY2" fmla="*/ 12953 h 242316"/>
              <a:gd name="connsiteX3" fmla="*/ 12954 w 1444752"/>
              <a:gd name="connsiteY3" fmla="*/ 12953 h 242316"/>
              <a:gd name="connsiteX4" fmla="*/ 12954 w 1444752"/>
              <a:gd name="connsiteY4" fmla="*/ 229361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2316">
                <a:moveTo>
                  <a:pt x="12954" y="229361"/>
                </a:moveTo>
                <a:lnTo>
                  <a:pt x="1431798" y="229361"/>
                </a:lnTo>
                <a:lnTo>
                  <a:pt x="1431798" y="12953"/>
                </a:lnTo>
                <a:lnTo>
                  <a:pt x="12954" y="12953"/>
                </a:lnTo>
                <a:lnTo>
                  <a:pt x="12954" y="229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617714" y="2173985"/>
            <a:ext cx="1420368" cy="403860"/>
          </a:xfrm>
          <a:custGeom>
            <a:avLst/>
            <a:gdLst>
              <a:gd name="connsiteX0" fmla="*/ 0 w 1420368"/>
              <a:gd name="connsiteY0" fmla="*/ 403860 h 403860"/>
              <a:gd name="connsiteX1" fmla="*/ 1420367 w 1420368"/>
              <a:gd name="connsiteY1" fmla="*/ 403860 h 403860"/>
              <a:gd name="connsiteX2" fmla="*/ 1420367 w 1420368"/>
              <a:gd name="connsiteY2" fmla="*/ 0 h 403860"/>
              <a:gd name="connsiteX3" fmla="*/ 0 w 1420368"/>
              <a:gd name="connsiteY3" fmla="*/ 0 h 403860"/>
              <a:gd name="connsiteX4" fmla="*/ 0 w 1420368"/>
              <a:gd name="connsiteY4" fmla="*/ 403860 h 403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403860">
                <a:moveTo>
                  <a:pt x="0" y="403860"/>
                </a:moveTo>
                <a:lnTo>
                  <a:pt x="1420367" y="403860"/>
                </a:lnTo>
                <a:lnTo>
                  <a:pt x="1420367" y="0"/>
                </a:lnTo>
                <a:lnTo>
                  <a:pt x="0" y="0"/>
                </a:lnTo>
                <a:lnTo>
                  <a:pt x="0" y="40386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604759" y="2161031"/>
            <a:ext cx="1446276" cy="429768"/>
          </a:xfrm>
          <a:custGeom>
            <a:avLst/>
            <a:gdLst>
              <a:gd name="connsiteX0" fmla="*/ 12954 w 1446276"/>
              <a:gd name="connsiteY0" fmla="*/ 416814 h 429768"/>
              <a:gd name="connsiteX1" fmla="*/ 1433321 w 1446276"/>
              <a:gd name="connsiteY1" fmla="*/ 416814 h 429768"/>
              <a:gd name="connsiteX2" fmla="*/ 1433321 w 1446276"/>
              <a:gd name="connsiteY2" fmla="*/ 12954 h 429768"/>
              <a:gd name="connsiteX3" fmla="*/ 12954 w 1446276"/>
              <a:gd name="connsiteY3" fmla="*/ 12954 h 429768"/>
              <a:gd name="connsiteX4" fmla="*/ 12954 w 1446276"/>
              <a:gd name="connsiteY4" fmla="*/ 416814 h 429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429768">
                <a:moveTo>
                  <a:pt x="12954" y="416814"/>
                </a:moveTo>
                <a:lnTo>
                  <a:pt x="1433321" y="416814"/>
                </a:lnTo>
                <a:lnTo>
                  <a:pt x="1433321" y="12954"/>
                </a:lnTo>
                <a:lnTo>
                  <a:pt x="12954" y="12954"/>
                </a:lnTo>
                <a:lnTo>
                  <a:pt x="12954" y="416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066538" y="2286761"/>
            <a:ext cx="662940" cy="204216"/>
          </a:xfrm>
          <a:custGeom>
            <a:avLst/>
            <a:gdLst>
              <a:gd name="connsiteX0" fmla="*/ 0 w 662940"/>
              <a:gd name="connsiteY0" fmla="*/ 204216 h 204216"/>
              <a:gd name="connsiteX1" fmla="*/ 662940 w 662940"/>
              <a:gd name="connsiteY1" fmla="*/ 204216 h 204216"/>
              <a:gd name="connsiteX2" fmla="*/ 662940 w 662940"/>
              <a:gd name="connsiteY2" fmla="*/ 0 h 204216"/>
              <a:gd name="connsiteX3" fmla="*/ 0 w 662940"/>
              <a:gd name="connsiteY3" fmla="*/ 0 h 204216"/>
              <a:gd name="connsiteX4" fmla="*/ 0 w 662940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40" h="204216">
                <a:moveTo>
                  <a:pt x="0" y="204216"/>
                </a:moveTo>
                <a:lnTo>
                  <a:pt x="662940" y="204216"/>
                </a:lnTo>
                <a:lnTo>
                  <a:pt x="662940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053584" y="2273807"/>
            <a:ext cx="688848" cy="230124"/>
          </a:xfrm>
          <a:custGeom>
            <a:avLst/>
            <a:gdLst>
              <a:gd name="connsiteX0" fmla="*/ 12953 w 688848"/>
              <a:gd name="connsiteY0" fmla="*/ 217170 h 230124"/>
              <a:gd name="connsiteX1" fmla="*/ 675894 w 688848"/>
              <a:gd name="connsiteY1" fmla="*/ 217170 h 230124"/>
              <a:gd name="connsiteX2" fmla="*/ 675894 w 688848"/>
              <a:gd name="connsiteY2" fmla="*/ 12954 h 230124"/>
              <a:gd name="connsiteX3" fmla="*/ 12953 w 688848"/>
              <a:gd name="connsiteY3" fmla="*/ 12954 h 230124"/>
              <a:gd name="connsiteX4" fmla="*/ 12953 w 688848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8" h="230124">
                <a:moveTo>
                  <a:pt x="12953" y="217170"/>
                </a:moveTo>
                <a:lnTo>
                  <a:pt x="675894" y="217170"/>
                </a:lnTo>
                <a:lnTo>
                  <a:pt x="675894" y="12954"/>
                </a:lnTo>
                <a:lnTo>
                  <a:pt x="12953" y="12954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29478" y="2286761"/>
            <a:ext cx="659891" cy="204216"/>
          </a:xfrm>
          <a:custGeom>
            <a:avLst/>
            <a:gdLst>
              <a:gd name="connsiteX0" fmla="*/ 0 w 659891"/>
              <a:gd name="connsiteY0" fmla="*/ 204216 h 204216"/>
              <a:gd name="connsiteX1" fmla="*/ 659891 w 659891"/>
              <a:gd name="connsiteY1" fmla="*/ 204216 h 204216"/>
              <a:gd name="connsiteX2" fmla="*/ 659891 w 659891"/>
              <a:gd name="connsiteY2" fmla="*/ 0 h 204216"/>
              <a:gd name="connsiteX3" fmla="*/ 0 w 659891"/>
              <a:gd name="connsiteY3" fmla="*/ 0 h 204216"/>
              <a:gd name="connsiteX4" fmla="*/ 0 w 659891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9891" h="204216">
                <a:moveTo>
                  <a:pt x="0" y="204216"/>
                </a:moveTo>
                <a:lnTo>
                  <a:pt x="659891" y="204216"/>
                </a:lnTo>
                <a:lnTo>
                  <a:pt x="659891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716524" y="2273807"/>
            <a:ext cx="685799" cy="230124"/>
          </a:xfrm>
          <a:custGeom>
            <a:avLst/>
            <a:gdLst>
              <a:gd name="connsiteX0" fmla="*/ 12953 w 685799"/>
              <a:gd name="connsiteY0" fmla="*/ 217170 h 230124"/>
              <a:gd name="connsiteX1" fmla="*/ 672845 w 685799"/>
              <a:gd name="connsiteY1" fmla="*/ 217170 h 230124"/>
              <a:gd name="connsiteX2" fmla="*/ 672845 w 685799"/>
              <a:gd name="connsiteY2" fmla="*/ 12954 h 230124"/>
              <a:gd name="connsiteX3" fmla="*/ 12953 w 685799"/>
              <a:gd name="connsiteY3" fmla="*/ 12954 h 230124"/>
              <a:gd name="connsiteX4" fmla="*/ 12953 w 685799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799" h="230124">
                <a:moveTo>
                  <a:pt x="12953" y="217170"/>
                </a:moveTo>
                <a:lnTo>
                  <a:pt x="672845" y="217170"/>
                </a:lnTo>
                <a:lnTo>
                  <a:pt x="672845" y="12954"/>
                </a:lnTo>
                <a:lnTo>
                  <a:pt x="12953" y="12954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066538" y="2490977"/>
            <a:ext cx="662940" cy="205739"/>
          </a:xfrm>
          <a:custGeom>
            <a:avLst/>
            <a:gdLst>
              <a:gd name="connsiteX0" fmla="*/ 0 w 662940"/>
              <a:gd name="connsiteY0" fmla="*/ 205739 h 205739"/>
              <a:gd name="connsiteX1" fmla="*/ 662940 w 662940"/>
              <a:gd name="connsiteY1" fmla="*/ 205739 h 205739"/>
              <a:gd name="connsiteX2" fmla="*/ 662940 w 662940"/>
              <a:gd name="connsiteY2" fmla="*/ 0 h 205739"/>
              <a:gd name="connsiteX3" fmla="*/ 0 w 662940"/>
              <a:gd name="connsiteY3" fmla="*/ 0 h 205739"/>
              <a:gd name="connsiteX4" fmla="*/ 0 w 662940"/>
              <a:gd name="connsiteY4" fmla="*/ 205739 h 20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40" h="205739">
                <a:moveTo>
                  <a:pt x="0" y="205739"/>
                </a:moveTo>
                <a:lnTo>
                  <a:pt x="662940" y="205739"/>
                </a:lnTo>
                <a:lnTo>
                  <a:pt x="662940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053584" y="2478023"/>
            <a:ext cx="688848" cy="231647"/>
          </a:xfrm>
          <a:custGeom>
            <a:avLst/>
            <a:gdLst>
              <a:gd name="connsiteX0" fmla="*/ 12953 w 688848"/>
              <a:gd name="connsiteY0" fmla="*/ 218694 h 231647"/>
              <a:gd name="connsiteX1" fmla="*/ 675894 w 688848"/>
              <a:gd name="connsiteY1" fmla="*/ 218694 h 231647"/>
              <a:gd name="connsiteX2" fmla="*/ 675894 w 688848"/>
              <a:gd name="connsiteY2" fmla="*/ 12954 h 231647"/>
              <a:gd name="connsiteX3" fmla="*/ 12953 w 688848"/>
              <a:gd name="connsiteY3" fmla="*/ 12954 h 231647"/>
              <a:gd name="connsiteX4" fmla="*/ 12953 w 688848"/>
              <a:gd name="connsiteY4" fmla="*/ 218694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8" h="231647">
                <a:moveTo>
                  <a:pt x="12953" y="218694"/>
                </a:moveTo>
                <a:lnTo>
                  <a:pt x="675894" y="218694"/>
                </a:lnTo>
                <a:lnTo>
                  <a:pt x="675894" y="12954"/>
                </a:lnTo>
                <a:lnTo>
                  <a:pt x="12953" y="12954"/>
                </a:lnTo>
                <a:lnTo>
                  <a:pt x="12953" y="2186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729478" y="2490977"/>
            <a:ext cx="659891" cy="205739"/>
          </a:xfrm>
          <a:custGeom>
            <a:avLst/>
            <a:gdLst>
              <a:gd name="connsiteX0" fmla="*/ 0 w 659891"/>
              <a:gd name="connsiteY0" fmla="*/ 205739 h 205739"/>
              <a:gd name="connsiteX1" fmla="*/ 659891 w 659891"/>
              <a:gd name="connsiteY1" fmla="*/ 205739 h 205739"/>
              <a:gd name="connsiteX2" fmla="*/ 659891 w 659891"/>
              <a:gd name="connsiteY2" fmla="*/ 0 h 205739"/>
              <a:gd name="connsiteX3" fmla="*/ 0 w 659891"/>
              <a:gd name="connsiteY3" fmla="*/ 0 h 205739"/>
              <a:gd name="connsiteX4" fmla="*/ 0 w 659891"/>
              <a:gd name="connsiteY4" fmla="*/ 205739 h 20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9891" h="205739">
                <a:moveTo>
                  <a:pt x="0" y="205739"/>
                </a:moveTo>
                <a:lnTo>
                  <a:pt x="659891" y="205739"/>
                </a:lnTo>
                <a:lnTo>
                  <a:pt x="659891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716524" y="2478023"/>
            <a:ext cx="685799" cy="231647"/>
          </a:xfrm>
          <a:custGeom>
            <a:avLst/>
            <a:gdLst>
              <a:gd name="connsiteX0" fmla="*/ 12953 w 685799"/>
              <a:gd name="connsiteY0" fmla="*/ 218694 h 231647"/>
              <a:gd name="connsiteX1" fmla="*/ 672845 w 685799"/>
              <a:gd name="connsiteY1" fmla="*/ 218694 h 231647"/>
              <a:gd name="connsiteX2" fmla="*/ 672845 w 685799"/>
              <a:gd name="connsiteY2" fmla="*/ 12954 h 231647"/>
              <a:gd name="connsiteX3" fmla="*/ 12953 w 685799"/>
              <a:gd name="connsiteY3" fmla="*/ 12954 h 231647"/>
              <a:gd name="connsiteX4" fmla="*/ 12953 w 685799"/>
              <a:gd name="connsiteY4" fmla="*/ 218694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799" h="231647">
                <a:moveTo>
                  <a:pt x="12953" y="218694"/>
                </a:moveTo>
                <a:lnTo>
                  <a:pt x="672845" y="218694"/>
                </a:lnTo>
                <a:lnTo>
                  <a:pt x="672845" y="12954"/>
                </a:lnTo>
                <a:lnTo>
                  <a:pt x="12953" y="12954"/>
                </a:lnTo>
                <a:lnTo>
                  <a:pt x="12953" y="2186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831082" y="2279650"/>
            <a:ext cx="1241425" cy="114300"/>
          </a:xfrm>
          <a:custGeom>
            <a:avLst/>
            <a:gdLst>
              <a:gd name="connsiteX0" fmla="*/ 1235075 w 1241425"/>
              <a:gd name="connsiteY0" fmla="*/ 6350 h 114300"/>
              <a:gd name="connsiteX1" fmla="*/ 6350 w 1241425"/>
              <a:gd name="connsiteY1" fmla="*/ 1079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1425" h="114300">
                <a:moveTo>
                  <a:pt x="1235075" y="6350"/>
                </a:moveTo>
                <a:lnTo>
                  <a:pt x="6350" y="107950"/>
                </a:lnTo>
              </a:path>
            </a:pathLst>
          </a:custGeom>
          <a:ln w="127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817365" y="2489961"/>
            <a:ext cx="1239900" cy="114300"/>
          </a:xfrm>
          <a:custGeom>
            <a:avLst/>
            <a:gdLst>
              <a:gd name="connsiteX0" fmla="*/ 1233551 w 1239900"/>
              <a:gd name="connsiteY0" fmla="*/ 6350 h 114300"/>
              <a:gd name="connsiteX1" fmla="*/ 6350 w 1239900"/>
              <a:gd name="connsiteY1" fmla="*/ 1079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900" h="114300">
                <a:moveTo>
                  <a:pt x="1233551" y="6350"/>
                </a:moveTo>
                <a:lnTo>
                  <a:pt x="6350" y="107950"/>
                </a:lnTo>
              </a:path>
            </a:pathLst>
          </a:custGeom>
          <a:ln w="127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404110" y="4333494"/>
            <a:ext cx="1420368" cy="2110740"/>
          </a:xfrm>
          <a:custGeom>
            <a:avLst/>
            <a:gdLst>
              <a:gd name="connsiteX0" fmla="*/ 0 w 1420368"/>
              <a:gd name="connsiteY0" fmla="*/ 2110740 h 2110740"/>
              <a:gd name="connsiteX1" fmla="*/ 1420368 w 1420368"/>
              <a:gd name="connsiteY1" fmla="*/ 2110740 h 2110740"/>
              <a:gd name="connsiteX2" fmla="*/ 1420368 w 1420368"/>
              <a:gd name="connsiteY2" fmla="*/ 0 h 2110740"/>
              <a:gd name="connsiteX3" fmla="*/ 0 w 1420368"/>
              <a:gd name="connsiteY3" fmla="*/ 0 h 2110740"/>
              <a:gd name="connsiteX4" fmla="*/ 0 w 1420368"/>
              <a:gd name="connsiteY4" fmla="*/ 2110740 h 2110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10740">
                <a:moveTo>
                  <a:pt x="0" y="2110740"/>
                </a:moveTo>
                <a:lnTo>
                  <a:pt x="1420368" y="2110740"/>
                </a:lnTo>
                <a:lnTo>
                  <a:pt x="1420368" y="0"/>
                </a:lnTo>
                <a:lnTo>
                  <a:pt x="0" y="0"/>
                </a:lnTo>
                <a:lnTo>
                  <a:pt x="0" y="211074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391155" y="4320540"/>
            <a:ext cx="1446276" cy="2136648"/>
          </a:xfrm>
          <a:custGeom>
            <a:avLst/>
            <a:gdLst>
              <a:gd name="connsiteX0" fmla="*/ 12954 w 1446276"/>
              <a:gd name="connsiteY0" fmla="*/ 2123694 h 2136648"/>
              <a:gd name="connsiteX1" fmla="*/ 1433322 w 1446276"/>
              <a:gd name="connsiteY1" fmla="*/ 2123694 h 2136648"/>
              <a:gd name="connsiteX2" fmla="*/ 1433322 w 1446276"/>
              <a:gd name="connsiteY2" fmla="*/ 12953 h 2136648"/>
              <a:gd name="connsiteX3" fmla="*/ 12954 w 1446276"/>
              <a:gd name="connsiteY3" fmla="*/ 12953 h 2136648"/>
              <a:gd name="connsiteX4" fmla="*/ 12954 w 1446276"/>
              <a:gd name="connsiteY4" fmla="*/ 2123694 h 2136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2136648">
                <a:moveTo>
                  <a:pt x="12954" y="2123694"/>
                </a:moveTo>
                <a:lnTo>
                  <a:pt x="1433322" y="2123694"/>
                </a:lnTo>
                <a:lnTo>
                  <a:pt x="1433322" y="12953"/>
                </a:lnTo>
                <a:lnTo>
                  <a:pt x="12954" y="12953"/>
                </a:lnTo>
                <a:lnTo>
                  <a:pt x="12954" y="21236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404110" y="4604765"/>
            <a:ext cx="1420368" cy="216408"/>
          </a:xfrm>
          <a:custGeom>
            <a:avLst/>
            <a:gdLst>
              <a:gd name="connsiteX0" fmla="*/ 0 w 1420368"/>
              <a:gd name="connsiteY0" fmla="*/ 216408 h 216408"/>
              <a:gd name="connsiteX1" fmla="*/ 1420368 w 1420368"/>
              <a:gd name="connsiteY1" fmla="*/ 216408 h 216408"/>
              <a:gd name="connsiteX2" fmla="*/ 1420368 w 1420368"/>
              <a:gd name="connsiteY2" fmla="*/ 0 h 216408"/>
              <a:gd name="connsiteX3" fmla="*/ 0 w 1420368"/>
              <a:gd name="connsiteY3" fmla="*/ 0 h 216408"/>
              <a:gd name="connsiteX4" fmla="*/ 0 w 1420368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6408">
                <a:moveTo>
                  <a:pt x="0" y="216408"/>
                </a:moveTo>
                <a:lnTo>
                  <a:pt x="1420368" y="216408"/>
                </a:lnTo>
                <a:lnTo>
                  <a:pt x="1420368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391155" y="4591811"/>
            <a:ext cx="1446276" cy="242316"/>
          </a:xfrm>
          <a:custGeom>
            <a:avLst/>
            <a:gdLst>
              <a:gd name="connsiteX0" fmla="*/ 12954 w 1446276"/>
              <a:gd name="connsiteY0" fmla="*/ 229361 h 242316"/>
              <a:gd name="connsiteX1" fmla="*/ 1433322 w 1446276"/>
              <a:gd name="connsiteY1" fmla="*/ 229361 h 242316"/>
              <a:gd name="connsiteX2" fmla="*/ 1433322 w 1446276"/>
              <a:gd name="connsiteY2" fmla="*/ 12953 h 242316"/>
              <a:gd name="connsiteX3" fmla="*/ 12954 w 1446276"/>
              <a:gd name="connsiteY3" fmla="*/ 12953 h 242316"/>
              <a:gd name="connsiteX4" fmla="*/ 12954 w 1446276"/>
              <a:gd name="connsiteY4" fmla="*/ 229361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242316">
                <a:moveTo>
                  <a:pt x="12954" y="229361"/>
                </a:moveTo>
                <a:lnTo>
                  <a:pt x="1433322" y="229361"/>
                </a:lnTo>
                <a:lnTo>
                  <a:pt x="1433322" y="12953"/>
                </a:lnTo>
                <a:lnTo>
                  <a:pt x="12954" y="12953"/>
                </a:lnTo>
                <a:lnTo>
                  <a:pt x="12954" y="229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4110" y="4821173"/>
            <a:ext cx="1420368" cy="214884"/>
          </a:xfrm>
          <a:custGeom>
            <a:avLst/>
            <a:gdLst>
              <a:gd name="connsiteX0" fmla="*/ 0 w 1420368"/>
              <a:gd name="connsiteY0" fmla="*/ 214884 h 214884"/>
              <a:gd name="connsiteX1" fmla="*/ 1420368 w 1420368"/>
              <a:gd name="connsiteY1" fmla="*/ 214884 h 214884"/>
              <a:gd name="connsiteX2" fmla="*/ 1420368 w 1420368"/>
              <a:gd name="connsiteY2" fmla="*/ 0 h 214884"/>
              <a:gd name="connsiteX3" fmla="*/ 0 w 1420368"/>
              <a:gd name="connsiteY3" fmla="*/ 0 h 214884"/>
              <a:gd name="connsiteX4" fmla="*/ 0 w 1420368"/>
              <a:gd name="connsiteY4" fmla="*/ 214884 h 214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4884">
                <a:moveTo>
                  <a:pt x="0" y="214884"/>
                </a:moveTo>
                <a:lnTo>
                  <a:pt x="1420368" y="214884"/>
                </a:lnTo>
                <a:lnTo>
                  <a:pt x="1420368" y="0"/>
                </a:lnTo>
                <a:lnTo>
                  <a:pt x="0" y="0"/>
                </a:lnTo>
                <a:lnTo>
                  <a:pt x="0" y="21488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91155" y="4808220"/>
            <a:ext cx="1446276" cy="240792"/>
          </a:xfrm>
          <a:custGeom>
            <a:avLst/>
            <a:gdLst>
              <a:gd name="connsiteX0" fmla="*/ 12954 w 1446276"/>
              <a:gd name="connsiteY0" fmla="*/ 227838 h 240792"/>
              <a:gd name="connsiteX1" fmla="*/ 1433322 w 1446276"/>
              <a:gd name="connsiteY1" fmla="*/ 227838 h 240792"/>
              <a:gd name="connsiteX2" fmla="*/ 1433322 w 1446276"/>
              <a:gd name="connsiteY2" fmla="*/ 12953 h 240792"/>
              <a:gd name="connsiteX3" fmla="*/ 12954 w 1446276"/>
              <a:gd name="connsiteY3" fmla="*/ 12953 h 240792"/>
              <a:gd name="connsiteX4" fmla="*/ 12954 w 1446276"/>
              <a:gd name="connsiteY4" fmla="*/ 227838 h 2407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240792">
                <a:moveTo>
                  <a:pt x="12954" y="227838"/>
                </a:moveTo>
                <a:lnTo>
                  <a:pt x="1433322" y="227838"/>
                </a:lnTo>
                <a:lnTo>
                  <a:pt x="1433322" y="12953"/>
                </a:lnTo>
                <a:lnTo>
                  <a:pt x="12954" y="12953"/>
                </a:lnTo>
                <a:lnTo>
                  <a:pt x="12954" y="227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404110" y="6223253"/>
            <a:ext cx="1420368" cy="216408"/>
          </a:xfrm>
          <a:custGeom>
            <a:avLst/>
            <a:gdLst>
              <a:gd name="connsiteX0" fmla="*/ 0 w 1420368"/>
              <a:gd name="connsiteY0" fmla="*/ 216408 h 216408"/>
              <a:gd name="connsiteX1" fmla="*/ 1420368 w 1420368"/>
              <a:gd name="connsiteY1" fmla="*/ 216408 h 216408"/>
              <a:gd name="connsiteX2" fmla="*/ 1420368 w 1420368"/>
              <a:gd name="connsiteY2" fmla="*/ 0 h 216408"/>
              <a:gd name="connsiteX3" fmla="*/ 0 w 1420368"/>
              <a:gd name="connsiteY3" fmla="*/ 0 h 216408"/>
              <a:gd name="connsiteX4" fmla="*/ 0 w 1420368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6408">
                <a:moveTo>
                  <a:pt x="0" y="216408"/>
                </a:moveTo>
                <a:lnTo>
                  <a:pt x="1420368" y="216408"/>
                </a:lnTo>
                <a:lnTo>
                  <a:pt x="1420368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391155" y="6210300"/>
            <a:ext cx="1446276" cy="242316"/>
          </a:xfrm>
          <a:custGeom>
            <a:avLst/>
            <a:gdLst>
              <a:gd name="connsiteX0" fmla="*/ 12954 w 1446276"/>
              <a:gd name="connsiteY0" fmla="*/ 229361 h 242316"/>
              <a:gd name="connsiteX1" fmla="*/ 1433322 w 1446276"/>
              <a:gd name="connsiteY1" fmla="*/ 229361 h 242316"/>
              <a:gd name="connsiteX2" fmla="*/ 1433322 w 1446276"/>
              <a:gd name="connsiteY2" fmla="*/ 12953 h 242316"/>
              <a:gd name="connsiteX3" fmla="*/ 12954 w 1446276"/>
              <a:gd name="connsiteY3" fmla="*/ 12953 h 242316"/>
              <a:gd name="connsiteX4" fmla="*/ 12954 w 1446276"/>
              <a:gd name="connsiteY4" fmla="*/ 229361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242316">
                <a:moveTo>
                  <a:pt x="12954" y="229361"/>
                </a:moveTo>
                <a:lnTo>
                  <a:pt x="1433322" y="229361"/>
                </a:lnTo>
                <a:lnTo>
                  <a:pt x="1433322" y="12953"/>
                </a:lnTo>
                <a:lnTo>
                  <a:pt x="12954" y="12953"/>
                </a:lnTo>
                <a:lnTo>
                  <a:pt x="12954" y="229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613142" y="4658105"/>
            <a:ext cx="1420368" cy="403859"/>
          </a:xfrm>
          <a:custGeom>
            <a:avLst/>
            <a:gdLst>
              <a:gd name="connsiteX0" fmla="*/ 0 w 1420368"/>
              <a:gd name="connsiteY0" fmla="*/ 403859 h 403859"/>
              <a:gd name="connsiteX1" fmla="*/ 1420367 w 1420368"/>
              <a:gd name="connsiteY1" fmla="*/ 403859 h 403859"/>
              <a:gd name="connsiteX2" fmla="*/ 1420367 w 1420368"/>
              <a:gd name="connsiteY2" fmla="*/ 0 h 403859"/>
              <a:gd name="connsiteX3" fmla="*/ 0 w 1420368"/>
              <a:gd name="connsiteY3" fmla="*/ 0 h 403859"/>
              <a:gd name="connsiteX4" fmla="*/ 0 w 1420368"/>
              <a:gd name="connsiteY4" fmla="*/ 403859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403859">
                <a:moveTo>
                  <a:pt x="0" y="403859"/>
                </a:moveTo>
                <a:lnTo>
                  <a:pt x="1420367" y="403859"/>
                </a:lnTo>
                <a:lnTo>
                  <a:pt x="1420367" y="0"/>
                </a:lnTo>
                <a:lnTo>
                  <a:pt x="0" y="0"/>
                </a:lnTo>
                <a:lnTo>
                  <a:pt x="0" y="40385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600188" y="4645152"/>
            <a:ext cx="1446276" cy="429767"/>
          </a:xfrm>
          <a:custGeom>
            <a:avLst/>
            <a:gdLst>
              <a:gd name="connsiteX0" fmla="*/ 12954 w 1446276"/>
              <a:gd name="connsiteY0" fmla="*/ 416813 h 429767"/>
              <a:gd name="connsiteX1" fmla="*/ 1433321 w 1446276"/>
              <a:gd name="connsiteY1" fmla="*/ 416813 h 429767"/>
              <a:gd name="connsiteX2" fmla="*/ 1433321 w 1446276"/>
              <a:gd name="connsiteY2" fmla="*/ 12953 h 429767"/>
              <a:gd name="connsiteX3" fmla="*/ 12954 w 1446276"/>
              <a:gd name="connsiteY3" fmla="*/ 12953 h 429767"/>
              <a:gd name="connsiteX4" fmla="*/ 12954 w 1446276"/>
              <a:gd name="connsiteY4" fmla="*/ 416813 h 429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429767">
                <a:moveTo>
                  <a:pt x="12954" y="416813"/>
                </a:moveTo>
                <a:lnTo>
                  <a:pt x="1433321" y="416813"/>
                </a:lnTo>
                <a:lnTo>
                  <a:pt x="1433321" y="12953"/>
                </a:lnTo>
                <a:lnTo>
                  <a:pt x="12954" y="12953"/>
                </a:lnTo>
                <a:lnTo>
                  <a:pt x="12954" y="4168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061965" y="4770882"/>
            <a:ext cx="662940" cy="205740"/>
          </a:xfrm>
          <a:custGeom>
            <a:avLst/>
            <a:gdLst>
              <a:gd name="connsiteX0" fmla="*/ 0 w 662940"/>
              <a:gd name="connsiteY0" fmla="*/ 205739 h 205740"/>
              <a:gd name="connsiteX1" fmla="*/ 662940 w 662940"/>
              <a:gd name="connsiteY1" fmla="*/ 205739 h 205740"/>
              <a:gd name="connsiteX2" fmla="*/ 662940 w 662940"/>
              <a:gd name="connsiteY2" fmla="*/ 0 h 205740"/>
              <a:gd name="connsiteX3" fmla="*/ 0 w 662940"/>
              <a:gd name="connsiteY3" fmla="*/ 0 h 205740"/>
              <a:gd name="connsiteX4" fmla="*/ 0 w 662940"/>
              <a:gd name="connsiteY4" fmla="*/ 205739 h 205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40" h="205740">
                <a:moveTo>
                  <a:pt x="0" y="205739"/>
                </a:moveTo>
                <a:lnTo>
                  <a:pt x="662940" y="205739"/>
                </a:lnTo>
                <a:lnTo>
                  <a:pt x="662940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049011" y="4757928"/>
            <a:ext cx="688848" cy="231648"/>
          </a:xfrm>
          <a:custGeom>
            <a:avLst/>
            <a:gdLst>
              <a:gd name="connsiteX0" fmla="*/ 12953 w 688848"/>
              <a:gd name="connsiteY0" fmla="*/ 218693 h 231648"/>
              <a:gd name="connsiteX1" fmla="*/ 675894 w 688848"/>
              <a:gd name="connsiteY1" fmla="*/ 218693 h 231648"/>
              <a:gd name="connsiteX2" fmla="*/ 675894 w 688848"/>
              <a:gd name="connsiteY2" fmla="*/ 12953 h 231648"/>
              <a:gd name="connsiteX3" fmla="*/ 12953 w 688848"/>
              <a:gd name="connsiteY3" fmla="*/ 12953 h 231648"/>
              <a:gd name="connsiteX4" fmla="*/ 12953 w 688848"/>
              <a:gd name="connsiteY4" fmla="*/ 218693 h 231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8" h="231648">
                <a:moveTo>
                  <a:pt x="12953" y="218693"/>
                </a:moveTo>
                <a:lnTo>
                  <a:pt x="675894" y="218693"/>
                </a:lnTo>
                <a:lnTo>
                  <a:pt x="675894" y="12953"/>
                </a:lnTo>
                <a:lnTo>
                  <a:pt x="12953" y="12953"/>
                </a:lnTo>
                <a:lnTo>
                  <a:pt x="12953" y="2186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724905" y="4770882"/>
            <a:ext cx="661415" cy="205740"/>
          </a:xfrm>
          <a:custGeom>
            <a:avLst/>
            <a:gdLst>
              <a:gd name="connsiteX0" fmla="*/ 0 w 661415"/>
              <a:gd name="connsiteY0" fmla="*/ 205739 h 205740"/>
              <a:gd name="connsiteX1" fmla="*/ 661415 w 661415"/>
              <a:gd name="connsiteY1" fmla="*/ 205739 h 205740"/>
              <a:gd name="connsiteX2" fmla="*/ 661415 w 661415"/>
              <a:gd name="connsiteY2" fmla="*/ 0 h 205740"/>
              <a:gd name="connsiteX3" fmla="*/ 0 w 661415"/>
              <a:gd name="connsiteY3" fmla="*/ 0 h 205740"/>
              <a:gd name="connsiteX4" fmla="*/ 0 w 661415"/>
              <a:gd name="connsiteY4" fmla="*/ 205739 h 205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5" h="205740">
                <a:moveTo>
                  <a:pt x="0" y="205739"/>
                </a:moveTo>
                <a:lnTo>
                  <a:pt x="661415" y="205739"/>
                </a:lnTo>
                <a:lnTo>
                  <a:pt x="661415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11952" y="4757928"/>
            <a:ext cx="687323" cy="231648"/>
          </a:xfrm>
          <a:custGeom>
            <a:avLst/>
            <a:gdLst>
              <a:gd name="connsiteX0" fmla="*/ 12953 w 687323"/>
              <a:gd name="connsiteY0" fmla="*/ 218693 h 231648"/>
              <a:gd name="connsiteX1" fmla="*/ 674369 w 687323"/>
              <a:gd name="connsiteY1" fmla="*/ 218693 h 231648"/>
              <a:gd name="connsiteX2" fmla="*/ 674369 w 687323"/>
              <a:gd name="connsiteY2" fmla="*/ 12953 h 231648"/>
              <a:gd name="connsiteX3" fmla="*/ 12953 w 687323"/>
              <a:gd name="connsiteY3" fmla="*/ 12953 h 231648"/>
              <a:gd name="connsiteX4" fmla="*/ 12953 w 687323"/>
              <a:gd name="connsiteY4" fmla="*/ 218693 h 231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3" h="231648">
                <a:moveTo>
                  <a:pt x="12953" y="218693"/>
                </a:moveTo>
                <a:lnTo>
                  <a:pt x="674369" y="218693"/>
                </a:lnTo>
                <a:lnTo>
                  <a:pt x="674369" y="12953"/>
                </a:lnTo>
                <a:lnTo>
                  <a:pt x="12953" y="12953"/>
                </a:lnTo>
                <a:lnTo>
                  <a:pt x="12953" y="2186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061965" y="4976621"/>
            <a:ext cx="662940" cy="204216"/>
          </a:xfrm>
          <a:custGeom>
            <a:avLst/>
            <a:gdLst>
              <a:gd name="connsiteX0" fmla="*/ 0 w 662940"/>
              <a:gd name="connsiteY0" fmla="*/ 204216 h 204216"/>
              <a:gd name="connsiteX1" fmla="*/ 662940 w 662940"/>
              <a:gd name="connsiteY1" fmla="*/ 204216 h 204216"/>
              <a:gd name="connsiteX2" fmla="*/ 662940 w 662940"/>
              <a:gd name="connsiteY2" fmla="*/ 0 h 204216"/>
              <a:gd name="connsiteX3" fmla="*/ 0 w 662940"/>
              <a:gd name="connsiteY3" fmla="*/ 0 h 204216"/>
              <a:gd name="connsiteX4" fmla="*/ 0 w 662940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940" h="204216">
                <a:moveTo>
                  <a:pt x="0" y="204216"/>
                </a:moveTo>
                <a:lnTo>
                  <a:pt x="662940" y="204216"/>
                </a:lnTo>
                <a:lnTo>
                  <a:pt x="662940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049011" y="4963667"/>
            <a:ext cx="688848" cy="230124"/>
          </a:xfrm>
          <a:custGeom>
            <a:avLst/>
            <a:gdLst>
              <a:gd name="connsiteX0" fmla="*/ 12953 w 688848"/>
              <a:gd name="connsiteY0" fmla="*/ 217170 h 230124"/>
              <a:gd name="connsiteX1" fmla="*/ 675894 w 688848"/>
              <a:gd name="connsiteY1" fmla="*/ 217170 h 230124"/>
              <a:gd name="connsiteX2" fmla="*/ 675894 w 688848"/>
              <a:gd name="connsiteY2" fmla="*/ 12953 h 230124"/>
              <a:gd name="connsiteX3" fmla="*/ 12953 w 688848"/>
              <a:gd name="connsiteY3" fmla="*/ 12953 h 230124"/>
              <a:gd name="connsiteX4" fmla="*/ 12953 w 688848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848" h="230124">
                <a:moveTo>
                  <a:pt x="12953" y="217170"/>
                </a:moveTo>
                <a:lnTo>
                  <a:pt x="675894" y="217170"/>
                </a:lnTo>
                <a:lnTo>
                  <a:pt x="675894" y="12953"/>
                </a:lnTo>
                <a:lnTo>
                  <a:pt x="12953" y="12953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724905" y="4976621"/>
            <a:ext cx="661415" cy="204216"/>
          </a:xfrm>
          <a:custGeom>
            <a:avLst/>
            <a:gdLst>
              <a:gd name="connsiteX0" fmla="*/ 0 w 661415"/>
              <a:gd name="connsiteY0" fmla="*/ 204216 h 204216"/>
              <a:gd name="connsiteX1" fmla="*/ 661415 w 661415"/>
              <a:gd name="connsiteY1" fmla="*/ 204216 h 204216"/>
              <a:gd name="connsiteX2" fmla="*/ 661415 w 661415"/>
              <a:gd name="connsiteY2" fmla="*/ 0 h 204216"/>
              <a:gd name="connsiteX3" fmla="*/ 0 w 661415"/>
              <a:gd name="connsiteY3" fmla="*/ 0 h 204216"/>
              <a:gd name="connsiteX4" fmla="*/ 0 w 661415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5" h="204216">
                <a:moveTo>
                  <a:pt x="0" y="204216"/>
                </a:moveTo>
                <a:lnTo>
                  <a:pt x="661415" y="204216"/>
                </a:lnTo>
                <a:lnTo>
                  <a:pt x="661415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711952" y="4963667"/>
            <a:ext cx="687323" cy="230124"/>
          </a:xfrm>
          <a:custGeom>
            <a:avLst/>
            <a:gdLst>
              <a:gd name="connsiteX0" fmla="*/ 12953 w 687323"/>
              <a:gd name="connsiteY0" fmla="*/ 217170 h 230124"/>
              <a:gd name="connsiteX1" fmla="*/ 674369 w 687323"/>
              <a:gd name="connsiteY1" fmla="*/ 217170 h 230124"/>
              <a:gd name="connsiteX2" fmla="*/ 674369 w 687323"/>
              <a:gd name="connsiteY2" fmla="*/ 12953 h 230124"/>
              <a:gd name="connsiteX3" fmla="*/ 12953 w 687323"/>
              <a:gd name="connsiteY3" fmla="*/ 12953 h 230124"/>
              <a:gd name="connsiteX4" fmla="*/ 12953 w 687323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3" h="230124">
                <a:moveTo>
                  <a:pt x="12953" y="217170"/>
                </a:moveTo>
                <a:lnTo>
                  <a:pt x="674369" y="217170"/>
                </a:lnTo>
                <a:lnTo>
                  <a:pt x="674369" y="12953"/>
                </a:lnTo>
                <a:lnTo>
                  <a:pt x="12953" y="12953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3817365" y="4705858"/>
            <a:ext cx="1273175" cy="74676"/>
          </a:xfrm>
          <a:custGeom>
            <a:avLst/>
            <a:gdLst>
              <a:gd name="connsiteX0" fmla="*/ 1266825 w 1273175"/>
              <a:gd name="connsiteY0" fmla="*/ 68326 h 74676"/>
              <a:gd name="connsiteX1" fmla="*/ 6350 w 1273175"/>
              <a:gd name="connsiteY1" fmla="*/ 6350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3175" h="74676">
                <a:moveTo>
                  <a:pt x="1266825" y="6832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806697" y="5036565"/>
            <a:ext cx="1261999" cy="45973"/>
          </a:xfrm>
          <a:custGeom>
            <a:avLst/>
            <a:gdLst>
              <a:gd name="connsiteX0" fmla="*/ 1255648 w 1261999"/>
              <a:gd name="connsiteY0" fmla="*/ 39624 h 45973"/>
              <a:gd name="connsiteX1" fmla="*/ 6350 w 1261999"/>
              <a:gd name="connsiteY1" fmla="*/ 6350 h 45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61999" h="45973">
                <a:moveTo>
                  <a:pt x="1255648" y="3962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5400" y="2133600"/>
            <a:ext cx="1257300" cy="2794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5400" y="4610100"/>
            <a:ext cx="1244600" cy="27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32800" y="114300"/>
            <a:ext cx="190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946400" y="23368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0xa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346200" y="1816100"/>
            <a:ext cx="10033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0x0</a:t>
            </a:r>
          </a:p>
          <a:p>
            <a:pPr>
              <a:lnSpc>
                <a:spcPts val="25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0x400440</a:t>
            </a:r>
          </a:p>
          <a:p>
            <a:pPr>
              <a:lnSpc>
                <a:spcPts val="15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0x601000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975100" y="2133600"/>
            <a:ext cx="546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TEXT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924300" y="3733800"/>
            <a:ext cx="64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140700" y="22225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168900" y="26543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table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118100" y="19177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MMU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921000" y="4775200"/>
            <a:ext cx="368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0xb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346200" y="42545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0x0</a:t>
            </a:r>
          </a:p>
          <a:p>
            <a:pPr>
              <a:lnSpc>
                <a:spcPts val="23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0x400440</a:t>
            </a:r>
          </a:p>
          <a:p>
            <a:pPr>
              <a:lnSpc>
                <a:spcPts val="1500"/>
              </a:lnSpc>
              <a:tabLst>
                <a:tab pos="635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0x601000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128000" y="4699000"/>
            <a:ext cx="368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0xb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168900" y="51435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table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118100" y="44069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MMU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175500" y="3149600"/>
            <a:ext cx="143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Buddy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28600" y="88900"/>
            <a:ext cx="67691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다르면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물리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46198" y="2312670"/>
            <a:ext cx="1418844" cy="2112264"/>
          </a:xfrm>
          <a:custGeom>
            <a:avLst/>
            <a:gdLst>
              <a:gd name="connsiteX0" fmla="*/ 0 w 1418844"/>
              <a:gd name="connsiteY0" fmla="*/ 2112264 h 2112264"/>
              <a:gd name="connsiteX1" fmla="*/ 1418843 w 1418844"/>
              <a:gd name="connsiteY1" fmla="*/ 2112264 h 2112264"/>
              <a:gd name="connsiteX2" fmla="*/ 1418843 w 1418844"/>
              <a:gd name="connsiteY2" fmla="*/ 0 h 2112264"/>
              <a:gd name="connsiteX3" fmla="*/ 0 w 1418844"/>
              <a:gd name="connsiteY3" fmla="*/ 0 h 2112264"/>
              <a:gd name="connsiteX4" fmla="*/ 0 w 1418844"/>
              <a:gd name="connsiteY4" fmla="*/ 2112264 h 2112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12264">
                <a:moveTo>
                  <a:pt x="0" y="2112264"/>
                </a:moveTo>
                <a:lnTo>
                  <a:pt x="1418843" y="2112264"/>
                </a:lnTo>
                <a:lnTo>
                  <a:pt x="1418843" y="0"/>
                </a:lnTo>
                <a:lnTo>
                  <a:pt x="0" y="0"/>
                </a:lnTo>
                <a:lnTo>
                  <a:pt x="0" y="21122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33244" y="2299716"/>
            <a:ext cx="1444752" cy="2138172"/>
          </a:xfrm>
          <a:custGeom>
            <a:avLst/>
            <a:gdLst>
              <a:gd name="connsiteX0" fmla="*/ 12954 w 1444752"/>
              <a:gd name="connsiteY0" fmla="*/ 2125218 h 2138172"/>
              <a:gd name="connsiteX1" fmla="*/ 1431797 w 1444752"/>
              <a:gd name="connsiteY1" fmla="*/ 2125218 h 2138172"/>
              <a:gd name="connsiteX2" fmla="*/ 1431797 w 1444752"/>
              <a:gd name="connsiteY2" fmla="*/ 12954 h 2138172"/>
              <a:gd name="connsiteX3" fmla="*/ 12954 w 1444752"/>
              <a:gd name="connsiteY3" fmla="*/ 12954 h 2138172"/>
              <a:gd name="connsiteX4" fmla="*/ 12954 w 1444752"/>
              <a:gd name="connsiteY4" fmla="*/ 2125218 h 2138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138172">
                <a:moveTo>
                  <a:pt x="12954" y="2125218"/>
                </a:moveTo>
                <a:lnTo>
                  <a:pt x="1431797" y="2125218"/>
                </a:lnTo>
                <a:lnTo>
                  <a:pt x="1431797" y="12954"/>
                </a:lnTo>
                <a:lnTo>
                  <a:pt x="12954" y="12954"/>
                </a:lnTo>
                <a:lnTo>
                  <a:pt x="12954" y="21252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46198" y="2585466"/>
            <a:ext cx="1418844" cy="216407"/>
          </a:xfrm>
          <a:custGeom>
            <a:avLst/>
            <a:gdLst>
              <a:gd name="connsiteX0" fmla="*/ 0 w 1418844"/>
              <a:gd name="connsiteY0" fmla="*/ 216407 h 216407"/>
              <a:gd name="connsiteX1" fmla="*/ 1418843 w 1418844"/>
              <a:gd name="connsiteY1" fmla="*/ 216407 h 216407"/>
              <a:gd name="connsiteX2" fmla="*/ 1418843 w 1418844"/>
              <a:gd name="connsiteY2" fmla="*/ 0 h 216407"/>
              <a:gd name="connsiteX3" fmla="*/ 0 w 1418844"/>
              <a:gd name="connsiteY3" fmla="*/ 0 h 216407"/>
              <a:gd name="connsiteX4" fmla="*/ 0 w 1418844"/>
              <a:gd name="connsiteY4" fmla="*/ 216407 h 216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6407">
                <a:moveTo>
                  <a:pt x="0" y="216407"/>
                </a:moveTo>
                <a:lnTo>
                  <a:pt x="1418843" y="216407"/>
                </a:lnTo>
                <a:lnTo>
                  <a:pt x="1418843" y="0"/>
                </a:lnTo>
                <a:lnTo>
                  <a:pt x="0" y="0"/>
                </a:lnTo>
                <a:lnTo>
                  <a:pt x="0" y="21640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33244" y="2572511"/>
            <a:ext cx="1444752" cy="242315"/>
          </a:xfrm>
          <a:custGeom>
            <a:avLst/>
            <a:gdLst>
              <a:gd name="connsiteX0" fmla="*/ 12954 w 1444752"/>
              <a:gd name="connsiteY0" fmla="*/ 229361 h 242315"/>
              <a:gd name="connsiteX1" fmla="*/ 1431797 w 1444752"/>
              <a:gd name="connsiteY1" fmla="*/ 229361 h 242315"/>
              <a:gd name="connsiteX2" fmla="*/ 1431797 w 1444752"/>
              <a:gd name="connsiteY2" fmla="*/ 12954 h 242315"/>
              <a:gd name="connsiteX3" fmla="*/ 12954 w 1444752"/>
              <a:gd name="connsiteY3" fmla="*/ 12954 h 242315"/>
              <a:gd name="connsiteX4" fmla="*/ 12954 w 1444752"/>
              <a:gd name="connsiteY4" fmla="*/ 229361 h 242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2315">
                <a:moveTo>
                  <a:pt x="12954" y="229361"/>
                </a:moveTo>
                <a:lnTo>
                  <a:pt x="1431797" y="229361"/>
                </a:lnTo>
                <a:lnTo>
                  <a:pt x="1431797" y="12954"/>
                </a:lnTo>
                <a:lnTo>
                  <a:pt x="12954" y="12954"/>
                </a:lnTo>
                <a:lnTo>
                  <a:pt x="12954" y="229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46198" y="2801873"/>
            <a:ext cx="1418844" cy="214883"/>
          </a:xfrm>
          <a:custGeom>
            <a:avLst/>
            <a:gdLst>
              <a:gd name="connsiteX0" fmla="*/ 0 w 1418844"/>
              <a:gd name="connsiteY0" fmla="*/ 214883 h 214883"/>
              <a:gd name="connsiteX1" fmla="*/ 1418843 w 1418844"/>
              <a:gd name="connsiteY1" fmla="*/ 214883 h 214883"/>
              <a:gd name="connsiteX2" fmla="*/ 1418843 w 1418844"/>
              <a:gd name="connsiteY2" fmla="*/ 0 h 214883"/>
              <a:gd name="connsiteX3" fmla="*/ 0 w 1418844"/>
              <a:gd name="connsiteY3" fmla="*/ 0 h 214883"/>
              <a:gd name="connsiteX4" fmla="*/ 0 w 1418844"/>
              <a:gd name="connsiteY4" fmla="*/ 214883 h 214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4883">
                <a:moveTo>
                  <a:pt x="0" y="214883"/>
                </a:moveTo>
                <a:lnTo>
                  <a:pt x="1418843" y="214883"/>
                </a:lnTo>
                <a:lnTo>
                  <a:pt x="1418843" y="0"/>
                </a:lnTo>
                <a:lnTo>
                  <a:pt x="0" y="0"/>
                </a:lnTo>
                <a:lnTo>
                  <a:pt x="0" y="214883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333244" y="2788919"/>
            <a:ext cx="1444752" cy="240791"/>
          </a:xfrm>
          <a:custGeom>
            <a:avLst/>
            <a:gdLst>
              <a:gd name="connsiteX0" fmla="*/ 12954 w 1444752"/>
              <a:gd name="connsiteY0" fmla="*/ 227838 h 240791"/>
              <a:gd name="connsiteX1" fmla="*/ 1431797 w 1444752"/>
              <a:gd name="connsiteY1" fmla="*/ 227838 h 240791"/>
              <a:gd name="connsiteX2" fmla="*/ 1431797 w 1444752"/>
              <a:gd name="connsiteY2" fmla="*/ 12954 h 240791"/>
              <a:gd name="connsiteX3" fmla="*/ 12954 w 1444752"/>
              <a:gd name="connsiteY3" fmla="*/ 12954 h 240791"/>
              <a:gd name="connsiteX4" fmla="*/ 12954 w 1444752"/>
              <a:gd name="connsiteY4" fmla="*/ 227838 h 240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0791">
                <a:moveTo>
                  <a:pt x="12954" y="227838"/>
                </a:moveTo>
                <a:lnTo>
                  <a:pt x="1431797" y="227838"/>
                </a:lnTo>
                <a:lnTo>
                  <a:pt x="1431797" y="12954"/>
                </a:lnTo>
                <a:lnTo>
                  <a:pt x="12954" y="12954"/>
                </a:lnTo>
                <a:lnTo>
                  <a:pt x="12954" y="227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46198" y="4202429"/>
            <a:ext cx="1418844" cy="216408"/>
          </a:xfrm>
          <a:custGeom>
            <a:avLst/>
            <a:gdLst>
              <a:gd name="connsiteX0" fmla="*/ 0 w 1418844"/>
              <a:gd name="connsiteY0" fmla="*/ 216408 h 216408"/>
              <a:gd name="connsiteX1" fmla="*/ 1418843 w 1418844"/>
              <a:gd name="connsiteY1" fmla="*/ 216408 h 216408"/>
              <a:gd name="connsiteX2" fmla="*/ 1418843 w 1418844"/>
              <a:gd name="connsiteY2" fmla="*/ 0 h 216408"/>
              <a:gd name="connsiteX3" fmla="*/ 0 w 1418844"/>
              <a:gd name="connsiteY3" fmla="*/ 0 h 216408"/>
              <a:gd name="connsiteX4" fmla="*/ 0 w 1418844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216408">
                <a:moveTo>
                  <a:pt x="0" y="216408"/>
                </a:moveTo>
                <a:lnTo>
                  <a:pt x="1418843" y="216408"/>
                </a:lnTo>
                <a:lnTo>
                  <a:pt x="1418843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33244" y="4189476"/>
            <a:ext cx="1444752" cy="242316"/>
          </a:xfrm>
          <a:custGeom>
            <a:avLst/>
            <a:gdLst>
              <a:gd name="connsiteX0" fmla="*/ 12954 w 1444752"/>
              <a:gd name="connsiteY0" fmla="*/ 229361 h 242316"/>
              <a:gd name="connsiteX1" fmla="*/ 1431797 w 1444752"/>
              <a:gd name="connsiteY1" fmla="*/ 229361 h 242316"/>
              <a:gd name="connsiteX2" fmla="*/ 1431797 w 1444752"/>
              <a:gd name="connsiteY2" fmla="*/ 12953 h 242316"/>
              <a:gd name="connsiteX3" fmla="*/ 12954 w 1444752"/>
              <a:gd name="connsiteY3" fmla="*/ 12953 h 242316"/>
              <a:gd name="connsiteX4" fmla="*/ 12954 w 1444752"/>
              <a:gd name="connsiteY4" fmla="*/ 229361 h 242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242316">
                <a:moveTo>
                  <a:pt x="12954" y="229361"/>
                </a:moveTo>
                <a:lnTo>
                  <a:pt x="1431797" y="229361"/>
                </a:lnTo>
                <a:lnTo>
                  <a:pt x="1431797" y="12953"/>
                </a:lnTo>
                <a:lnTo>
                  <a:pt x="12954" y="12953"/>
                </a:lnTo>
                <a:lnTo>
                  <a:pt x="12954" y="229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546085" y="2591561"/>
            <a:ext cx="1418844" cy="403860"/>
          </a:xfrm>
          <a:custGeom>
            <a:avLst/>
            <a:gdLst>
              <a:gd name="connsiteX0" fmla="*/ 0 w 1418844"/>
              <a:gd name="connsiteY0" fmla="*/ 403860 h 403860"/>
              <a:gd name="connsiteX1" fmla="*/ 1418844 w 1418844"/>
              <a:gd name="connsiteY1" fmla="*/ 403860 h 403860"/>
              <a:gd name="connsiteX2" fmla="*/ 1418844 w 1418844"/>
              <a:gd name="connsiteY2" fmla="*/ 0 h 403860"/>
              <a:gd name="connsiteX3" fmla="*/ 0 w 1418844"/>
              <a:gd name="connsiteY3" fmla="*/ 0 h 403860"/>
              <a:gd name="connsiteX4" fmla="*/ 0 w 1418844"/>
              <a:gd name="connsiteY4" fmla="*/ 403860 h 403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8844" h="403860">
                <a:moveTo>
                  <a:pt x="0" y="403860"/>
                </a:moveTo>
                <a:lnTo>
                  <a:pt x="1418844" y="403860"/>
                </a:lnTo>
                <a:lnTo>
                  <a:pt x="1418844" y="0"/>
                </a:lnTo>
                <a:lnTo>
                  <a:pt x="0" y="0"/>
                </a:lnTo>
                <a:lnTo>
                  <a:pt x="0" y="40386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533131" y="2578607"/>
            <a:ext cx="1444752" cy="429768"/>
          </a:xfrm>
          <a:custGeom>
            <a:avLst/>
            <a:gdLst>
              <a:gd name="connsiteX0" fmla="*/ 12954 w 1444752"/>
              <a:gd name="connsiteY0" fmla="*/ 416814 h 429768"/>
              <a:gd name="connsiteX1" fmla="*/ 1431798 w 1444752"/>
              <a:gd name="connsiteY1" fmla="*/ 416814 h 429768"/>
              <a:gd name="connsiteX2" fmla="*/ 1431798 w 1444752"/>
              <a:gd name="connsiteY2" fmla="*/ 12954 h 429768"/>
              <a:gd name="connsiteX3" fmla="*/ 12954 w 1444752"/>
              <a:gd name="connsiteY3" fmla="*/ 12954 h 429768"/>
              <a:gd name="connsiteX4" fmla="*/ 12954 w 1444752"/>
              <a:gd name="connsiteY4" fmla="*/ 416814 h 429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4752" h="429768">
                <a:moveTo>
                  <a:pt x="12954" y="416814"/>
                </a:moveTo>
                <a:lnTo>
                  <a:pt x="1431798" y="416814"/>
                </a:lnTo>
                <a:lnTo>
                  <a:pt x="1431798" y="12954"/>
                </a:lnTo>
                <a:lnTo>
                  <a:pt x="12954" y="12954"/>
                </a:lnTo>
                <a:lnTo>
                  <a:pt x="12954" y="416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994909" y="2704338"/>
            <a:ext cx="661416" cy="204216"/>
          </a:xfrm>
          <a:custGeom>
            <a:avLst/>
            <a:gdLst>
              <a:gd name="connsiteX0" fmla="*/ 0 w 661416"/>
              <a:gd name="connsiteY0" fmla="*/ 204216 h 204216"/>
              <a:gd name="connsiteX1" fmla="*/ 661416 w 661416"/>
              <a:gd name="connsiteY1" fmla="*/ 204216 h 204216"/>
              <a:gd name="connsiteX2" fmla="*/ 661416 w 661416"/>
              <a:gd name="connsiteY2" fmla="*/ 0 h 204216"/>
              <a:gd name="connsiteX3" fmla="*/ 0 w 661416"/>
              <a:gd name="connsiteY3" fmla="*/ 0 h 204216"/>
              <a:gd name="connsiteX4" fmla="*/ 0 w 661416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6" h="204216">
                <a:moveTo>
                  <a:pt x="0" y="204216"/>
                </a:moveTo>
                <a:lnTo>
                  <a:pt x="661416" y="204216"/>
                </a:lnTo>
                <a:lnTo>
                  <a:pt x="661416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81955" y="2691383"/>
            <a:ext cx="687324" cy="230124"/>
          </a:xfrm>
          <a:custGeom>
            <a:avLst/>
            <a:gdLst>
              <a:gd name="connsiteX0" fmla="*/ 12953 w 687324"/>
              <a:gd name="connsiteY0" fmla="*/ 217170 h 230124"/>
              <a:gd name="connsiteX1" fmla="*/ 674370 w 687324"/>
              <a:gd name="connsiteY1" fmla="*/ 217170 h 230124"/>
              <a:gd name="connsiteX2" fmla="*/ 674370 w 687324"/>
              <a:gd name="connsiteY2" fmla="*/ 12954 h 230124"/>
              <a:gd name="connsiteX3" fmla="*/ 12953 w 687324"/>
              <a:gd name="connsiteY3" fmla="*/ 12954 h 230124"/>
              <a:gd name="connsiteX4" fmla="*/ 12953 w 687324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4" h="230124">
                <a:moveTo>
                  <a:pt x="12953" y="217170"/>
                </a:moveTo>
                <a:lnTo>
                  <a:pt x="674370" y="217170"/>
                </a:lnTo>
                <a:lnTo>
                  <a:pt x="674370" y="12954"/>
                </a:lnTo>
                <a:lnTo>
                  <a:pt x="12953" y="12954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656326" y="2704338"/>
            <a:ext cx="659891" cy="204216"/>
          </a:xfrm>
          <a:custGeom>
            <a:avLst/>
            <a:gdLst>
              <a:gd name="connsiteX0" fmla="*/ 0 w 659891"/>
              <a:gd name="connsiteY0" fmla="*/ 204216 h 204216"/>
              <a:gd name="connsiteX1" fmla="*/ 659891 w 659891"/>
              <a:gd name="connsiteY1" fmla="*/ 204216 h 204216"/>
              <a:gd name="connsiteX2" fmla="*/ 659891 w 659891"/>
              <a:gd name="connsiteY2" fmla="*/ 0 h 204216"/>
              <a:gd name="connsiteX3" fmla="*/ 0 w 659891"/>
              <a:gd name="connsiteY3" fmla="*/ 0 h 204216"/>
              <a:gd name="connsiteX4" fmla="*/ 0 w 659891"/>
              <a:gd name="connsiteY4" fmla="*/ 204216 h 204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9891" h="204216">
                <a:moveTo>
                  <a:pt x="0" y="204216"/>
                </a:moveTo>
                <a:lnTo>
                  <a:pt x="659891" y="204216"/>
                </a:lnTo>
                <a:lnTo>
                  <a:pt x="659891" y="0"/>
                </a:lnTo>
                <a:lnTo>
                  <a:pt x="0" y="0"/>
                </a:lnTo>
                <a:lnTo>
                  <a:pt x="0" y="20421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43372" y="2691383"/>
            <a:ext cx="685799" cy="230124"/>
          </a:xfrm>
          <a:custGeom>
            <a:avLst/>
            <a:gdLst>
              <a:gd name="connsiteX0" fmla="*/ 12953 w 685799"/>
              <a:gd name="connsiteY0" fmla="*/ 217170 h 230124"/>
              <a:gd name="connsiteX1" fmla="*/ 672845 w 685799"/>
              <a:gd name="connsiteY1" fmla="*/ 217170 h 230124"/>
              <a:gd name="connsiteX2" fmla="*/ 672845 w 685799"/>
              <a:gd name="connsiteY2" fmla="*/ 12954 h 230124"/>
              <a:gd name="connsiteX3" fmla="*/ 12953 w 685799"/>
              <a:gd name="connsiteY3" fmla="*/ 12954 h 230124"/>
              <a:gd name="connsiteX4" fmla="*/ 12953 w 685799"/>
              <a:gd name="connsiteY4" fmla="*/ 217170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799" h="230124">
                <a:moveTo>
                  <a:pt x="12953" y="217170"/>
                </a:moveTo>
                <a:lnTo>
                  <a:pt x="672845" y="217170"/>
                </a:lnTo>
                <a:lnTo>
                  <a:pt x="672845" y="12954"/>
                </a:lnTo>
                <a:lnTo>
                  <a:pt x="12953" y="12954"/>
                </a:lnTo>
                <a:lnTo>
                  <a:pt x="12953" y="2171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94909" y="2908554"/>
            <a:ext cx="661416" cy="205739"/>
          </a:xfrm>
          <a:custGeom>
            <a:avLst/>
            <a:gdLst>
              <a:gd name="connsiteX0" fmla="*/ 0 w 661416"/>
              <a:gd name="connsiteY0" fmla="*/ 205739 h 205739"/>
              <a:gd name="connsiteX1" fmla="*/ 661416 w 661416"/>
              <a:gd name="connsiteY1" fmla="*/ 205739 h 205739"/>
              <a:gd name="connsiteX2" fmla="*/ 661416 w 661416"/>
              <a:gd name="connsiteY2" fmla="*/ 0 h 205739"/>
              <a:gd name="connsiteX3" fmla="*/ 0 w 661416"/>
              <a:gd name="connsiteY3" fmla="*/ 0 h 205739"/>
              <a:gd name="connsiteX4" fmla="*/ 0 w 661416"/>
              <a:gd name="connsiteY4" fmla="*/ 205739 h 20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416" h="205739">
                <a:moveTo>
                  <a:pt x="0" y="205739"/>
                </a:moveTo>
                <a:lnTo>
                  <a:pt x="661416" y="205739"/>
                </a:lnTo>
                <a:lnTo>
                  <a:pt x="661416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981955" y="2895600"/>
            <a:ext cx="687324" cy="231647"/>
          </a:xfrm>
          <a:custGeom>
            <a:avLst/>
            <a:gdLst>
              <a:gd name="connsiteX0" fmla="*/ 12953 w 687324"/>
              <a:gd name="connsiteY0" fmla="*/ 218694 h 231647"/>
              <a:gd name="connsiteX1" fmla="*/ 674370 w 687324"/>
              <a:gd name="connsiteY1" fmla="*/ 218694 h 231647"/>
              <a:gd name="connsiteX2" fmla="*/ 674370 w 687324"/>
              <a:gd name="connsiteY2" fmla="*/ 12954 h 231647"/>
              <a:gd name="connsiteX3" fmla="*/ 12953 w 687324"/>
              <a:gd name="connsiteY3" fmla="*/ 12954 h 231647"/>
              <a:gd name="connsiteX4" fmla="*/ 12953 w 687324"/>
              <a:gd name="connsiteY4" fmla="*/ 218694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324" h="231647">
                <a:moveTo>
                  <a:pt x="12953" y="218694"/>
                </a:moveTo>
                <a:lnTo>
                  <a:pt x="674370" y="218694"/>
                </a:lnTo>
                <a:lnTo>
                  <a:pt x="674370" y="12954"/>
                </a:lnTo>
                <a:lnTo>
                  <a:pt x="12953" y="12954"/>
                </a:lnTo>
                <a:lnTo>
                  <a:pt x="12953" y="2186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656326" y="2908554"/>
            <a:ext cx="659891" cy="205739"/>
          </a:xfrm>
          <a:custGeom>
            <a:avLst/>
            <a:gdLst>
              <a:gd name="connsiteX0" fmla="*/ 0 w 659891"/>
              <a:gd name="connsiteY0" fmla="*/ 205739 h 205739"/>
              <a:gd name="connsiteX1" fmla="*/ 659891 w 659891"/>
              <a:gd name="connsiteY1" fmla="*/ 205739 h 205739"/>
              <a:gd name="connsiteX2" fmla="*/ 659891 w 659891"/>
              <a:gd name="connsiteY2" fmla="*/ 0 h 205739"/>
              <a:gd name="connsiteX3" fmla="*/ 0 w 659891"/>
              <a:gd name="connsiteY3" fmla="*/ 0 h 205739"/>
              <a:gd name="connsiteX4" fmla="*/ 0 w 659891"/>
              <a:gd name="connsiteY4" fmla="*/ 205739 h 20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9891" h="205739">
                <a:moveTo>
                  <a:pt x="0" y="205739"/>
                </a:moveTo>
                <a:lnTo>
                  <a:pt x="659891" y="205739"/>
                </a:lnTo>
                <a:lnTo>
                  <a:pt x="659891" y="0"/>
                </a:lnTo>
                <a:lnTo>
                  <a:pt x="0" y="0"/>
                </a:lnTo>
                <a:lnTo>
                  <a:pt x="0" y="20573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43372" y="2895600"/>
            <a:ext cx="685799" cy="231647"/>
          </a:xfrm>
          <a:custGeom>
            <a:avLst/>
            <a:gdLst>
              <a:gd name="connsiteX0" fmla="*/ 12953 w 685799"/>
              <a:gd name="connsiteY0" fmla="*/ 218694 h 231647"/>
              <a:gd name="connsiteX1" fmla="*/ 672845 w 685799"/>
              <a:gd name="connsiteY1" fmla="*/ 218694 h 231647"/>
              <a:gd name="connsiteX2" fmla="*/ 672845 w 685799"/>
              <a:gd name="connsiteY2" fmla="*/ 12954 h 231647"/>
              <a:gd name="connsiteX3" fmla="*/ 12953 w 685799"/>
              <a:gd name="connsiteY3" fmla="*/ 12954 h 231647"/>
              <a:gd name="connsiteX4" fmla="*/ 12953 w 685799"/>
              <a:gd name="connsiteY4" fmla="*/ 218694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799" h="231647">
                <a:moveTo>
                  <a:pt x="12953" y="218694"/>
                </a:moveTo>
                <a:lnTo>
                  <a:pt x="672845" y="218694"/>
                </a:lnTo>
                <a:lnTo>
                  <a:pt x="672845" y="12954"/>
                </a:lnTo>
                <a:lnTo>
                  <a:pt x="12953" y="12954"/>
                </a:lnTo>
                <a:lnTo>
                  <a:pt x="12953" y="2186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757929" y="2697226"/>
            <a:ext cx="1241425" cy="114300"/>
          </a:xfrm>
          <a:custGeom>
            <a:avLst/>
            <a:gdLst>
              <a:gd name="connsiteX0" fmla="*/ 1235075 w 1241425"/>
              <a:gd name="connsiteY0" fmla="*/ 6350 h 114300"/>
              <a:gd name="connsiteX1" fmla="*/ 6350 w 1241425"/>
              <a:gd name="connsiteY1" fmla="*/ 1079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1425" h="114300">
                <a:moveTo>
                  <a:pt x="1235075" y="6350"/>
                </a:moveTo>
                <a:lnTo>
                  <a:pt x="6350" y="1079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44214" y="2906014"/>
            <a:ext cx="1239900" cy="114300"/>
          </a:xfrm>
          <a:custGeom>
            <a:avLst/>
            <a:gdLst>
              <a:gd name="connsiteX0" fmla="*/ 1233551 w 1239900"/>
              <a:gd name="connsiteY0" fmla="*/ 6350 h 114300"/>
              <a:gd name="connsiteX1" fmla="*/ 6350 w 1239900"/>
              <a:gd name="connsiteY1" fmla="*/ 1079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900" h="114300">
                <a:moveTo>
                  <a:pt x="1233551" y="6350"/>
                </a:moveTo>
                <a:lnTo>
                  <a:pt x="6350" y="1079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9817" y="3536441"/>
            <a:ext cx="946404" cy="298704"/>
          </a:xfrm>
          <a:custGeom>
            <a:avLst/>
            <a:gdLst>
              <a:gd name="connsiteX0" fmla="*/ 0 w 946404"/>
              <a:gd name="connsiteY0" fmla="*/ 298704 h 298704"/>
              <a:gd name="connsiteX1" fmla="*/ 946404 w 946404"/>
              <a:gd name="connsiteY1" fmla="*/ 298704 h 298704"/>
              <a:gd name="connsiteX2" fmla="*/ 946404 w 946404"/>
              <a:gd name="connsiteY2" fmla="*/ 0 h 298704"/>
              <a:gd name="connsiteX3" fmla="*/ 0 w 946404"/>
              <a:gd name="connsiteY3" fmla="*/ 0 h 298704"/>
              <a:gd name="connsiteX4" fmla="*/ 0 w 946404"/>
              <a:gd name="connsiteY4" fmla="*/ 298704 h 298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298704">
                <a:moveTo>
                  <a:pt x="0" y="298704"/>
                </a:moveTo>
                <a:lnTo>
                  <a:pt x="946404" y="298704"/>
                </a:lnTo>
                <a:lnTo>
                  <a:pt x="946404" y="0"/>
                </a:lnTo>
                <a:lnTo>
                  <a:pt x="0" y="0"/>
                </a:lnTo>
                <a:lnTo>
                  <a:pt x="0" y="29870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16863" y="3523488"/>
            <a:ext cx="972312" cy="324612"/>
          </a:xfrm>
          <a:custGeom>
            <a:avLst/>
            <a:gdLst>
              <a:gd name="connsiteX0" fmla="*/ 12953 w 972312"/>
              <a:gd name="connsiteY0" fmla="*/ 311658 h 324612"/>
              <a:gd name="connsiteX1" fmla="*/ 959358 w 972312"/>
              <a:gd name="connsiteY1" fmla="*/ 311658 h 324612"/>
              <a:gd name="connsiteX2" fmla="*/ 959358 w 972312"/>
              <a:gd name="connsiteY2" fmla="*/ 12953 h 324612"/>
              <a:gd name="connsiteX3" fmla="*/ 12953 w 972312"/>
              <a:gd name="connsiteY3" fmla="*/ 12953 h 324612"/>
              <a:gd name="connsiteX4" fmla="*/ 12953 w 972312"/>
              <a:gd name="connsiteY4" fmla="*/ 311658 h 324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312" h="324612">
                <a:moveTo>
                  <a:pt x="12953" y="311658"/>
                </a:moveTo>
                <a:lnTo>
                  <a:pt x="959358" y="311658"/>
                </a:lnTo>
                <a:lnTo>
                  <a:pt x="959358" y="12953"/>
                </a:lnTo>
                <a:lnTo>
                  <a:pt x="12953" y="12953"/>
                </a:lnTo>
                <a:lnTo>
                  <a:pt x="12953" y="3116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29817" y="3819905"/>
            <a:ext cx="946404" cy="297179"/>
          </a:xfrm>
          <a:custGeom>
            <a:avLst/>
            <a:gdLst>
              <a:gd name="connsiteX0" fmla="*/ 0 w 946404"/>
              <a:gd name="connsiteY0" fmla="*/ 297179 h 297179"/>
              <a:gd name="connsiteX1" fmla="*/ 946404 w 946404"/>
              <a:gd name="connsiteY1" fmla="*/ 297179 h 297179"/>
              <a:gd name="connsiteX2" fmla="*/ 946404 w 946404"/>
              <a:gd name="connsiteY2" fmla="*/ 0 h 297179"/>
              <a:gd name="connsiteX3" fmla="*/ 0 w 946404"/>
              <a:gd name="connsiteY3" fmla="*/ 0 h 297179"/>
              <a:gd name="connsiteX4" fmla="*/ 0 w 946404"/>
              <a:gd name="connsiteY4" fmla="*/ 297179 h 29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297179">
                <a:moveTo>
                  <a:pt x="0" y="297179"/>
                </a:moveTo>
                <a:lnTo>
                  <a:pt x="946404" y="297179"/>
                </a:lnTo>
                <a:lnTo>
                  <a:pt x="946404" y="0"/>
                </a:lnTo>
                <a:lnTo>
                  <a:pt x="0" y="0"/>
                </a:lnTo>
                <a:lnTo>
                  <a:pt x="0" y="29717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16863" y="3806952"/>
            <a:ext cx="972312" cy="323087"/>
          </a:xfrm>
          <a:custGeom>
            <a:avLst/>
            <a:gdLst>
              <a:gd name="connsiteX0" fmla="*/ 12953 w 972312"/>
              <a:gd name="connsiteY0" fmla="*/ 310133 h 323087"/>
              <a:gd name="connsiteX1" fmla="*/ 959358 w 972312"/>
              <a:gd name="connsiteY1" fmla="*/ 310133 h 323087"/>
              <a:gd name="connsiteX2" fmla="*/ 959358 w 972312"/>
              <a:gd name="connsiteY2" fmla="*/ 12953 h 323087"/>
              <a:gd name="connsiteX3" fmla="*/ 12953 w 972312"/>
              <a:gd name="connsiteY3" fmla="*/ 12953 h 323087"/>
              <a:gd name="connsiteX4" fmla="*/ 12953 w 972312"/>
              <a:gd name="connsiteY4" fmla="*/ 310133 h 323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312" h="323087">
                <a:moveTo>
                  <a:pt x="12953" y="310133"/>
                </a:moveTo>
                <a:lnTo>
                  <a:pt x="959358" y="310133"/>
                </a:lnTo>
                <a:lnTo>
                  <a:pt x="959358" y="12953"/>
                </a:lnTo>
                <a:lnTo>
                  <a:pt x="12953" y="12953"/>
                </a:lnTo>
                <a:lnTo>
                  <a:pt x="12953" y="3101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29817" y="4365497"/>
            <a:ext cx="946404" cy="295655"/>
          </a:xfrm>
          <a:custGeom>
            <a:avLst/>
            <a:gdLst>
              <a:gd name="connsiteX0" fmla="*/ 0 w 946404"/>
              <a:gd name="connsiteY0" fmla="*/ 295655 h 295655"/>
              <a:gd name="connsiteX1" fmla="*/ 946404 w 946404"/>
              <a:gd name="connsiteY1" fmla="*/ 295655 h 295655"/>
              <a:gd name="connsiteX2" fmla="*/ 946404 w 946404"/>
              <a:gd name="connsiteY2" fmla="*/ 0 h 295655"/>
              <a:gd name="connsiteX3" fmla="*/ 0 w 946404"/>
              <a:gd name="connsiteY3" fmla="*/ 0 h 295655"/>
              <a:gd name="connsiteX4" fmla="*/ 0 w 946404"/>
              <a:gd name="connsiteY4" fmla="*/ 295655 h 295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295655">
                <a:moveTo>
                  <a:pt x="0" y="295655"/>
                </a:moveTo>
                <a:lnTo>
                  <a:pt x="946404" y="295655"/>
                </a:lnTo>
                <a:lnTo>
                  <a:pt x="946404" y="0"/>
                </a:lnTo>
                <a:lnTo>
                  <a:pt x="0" y="0"/>
                </a:lnTo>
                <a:lnTo>
                  <a:pt x="0" y="29565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16863" y="4352544"/>
            <a:ext cx="972312" cy="321563"/>
          </a:xfrm>
          <a:custGeom>
            <a:avLst/>
            <a:gdLst>
              <a:gd name="connsiteX0" fmla="*/ 12953 w 972312"/>
              <a:gd name="connsiteY0" fmla="*/ 308609 h 321563"/>
              <a:gd name="connsiteX1" fmla="*/ 959358 w 972312"/>
              <a:gd name="connsiteY1" fmla="*/ 308609 h 321563"/>
              <a:gd name="connsiteX2" fmla="*/ 959358 w 972312"/>
              <a:gd name="connsiteY2" fmla="*/ 12953 h 321563"/>
              <a:gd name="connsiteX3" fmla="*/ 12953 w 972312"/>
              <a:gd name="connsiteY3" fmla="*/ 12953 h 321563"/>
              <a:gd name="connsiteX4" fmla="*/ 12953 w 972312"/>
              <a:gd name="connsiteY4" fmla="*/ 308609 h 3215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312" h="321563">
                <a:moveTo>
                  <a:pt x="12953" y="308609"/>
                </a:moveTo>
                <a:lnTo>
                  <a:pt x="959358" y="308609"/>
                </a:lnTo>
                <a:lnTo>
                  <a:pt x="959358" y="12953"/>
                </a:lnTo>
                <a:lnTo>
                  <a:pt x="12953" y="12953"/>
                </a:lnTo>
                <a:lnTo>
                  <a:pt x="12953" y="308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29817" y="4647438"/>
            <a:ext cx="946404" cy="297179"/>
          </a:xfrm>
          <a:custGeom>
            <a:avLst/>
            <a:gdLst>
              <a:gd name="connsiteX0" fmla="*/ 0 w 946404"/>
              <a:gd name="connsiteY0" fmla="*/ 297179 h 297179"/>
              <a:gd name="connsiteX1" fmla="*/ 946404 w 946404"/>
              <a:gd name="connsiteY1" fmla="*/ 297179 h 297179"/>
              <a:gd name="connsiteX2" fmla="*/ 946404 w 946404"/>
              <a:gd name="connsiteY2" fmla="*/ 0 h 297179"/>
              <a:gd name="connsiteX3" fmla="*/ 0 w 946404"/>
              <a:gd name="connsiteY3" fmla="*/ 0 h 297179"/>
              <a:gd name="connsiteX4" fmla="*/ 0 w 946404"/>
              <a:gd name="connsiteY4" fmla="*/ 297179 h 29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297179">
                <a:moveTo>
                  <a:pt x="0" y="297179"/>
                </a:moveTo>
                <a:lnTo>
                  <a:pt x="946404" y="297179"/>
                </a:lnTo>
                <a:lnTo>
                  <a:pt x="946404" y="0"/>
                </a:lnTo>
                <a:lnTo>
                  <a:pt x="0" y="0"/>
                </a:lnTo>
                <a:lnTo>
                  <a:pt x="0" y="29717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16863" y="4634484"/>
            <a:ext cx="972312" cy="323087"/>
          </a:xfrm>
          <a:custGeom>
            <a:avLst/>
            <a:gdLst>
              <a:gd name="connsiteX0" fmla="*/ 12953 w 972312"/>
              <a:gd name="connsiteY0" fmla="*/ 310133 h 323087"/>
              <a:gd name="connsiteX1" fmla="*/ 959358 w 972312"/>
              <a:gd name="connsiteY1" fmla="*/ 310133 h 323087"/>
              <a:gd name="connsiteX2" fmla="*/ 959358 w 972312"/>
              <a:gd name="connsiteY2" fmla="*/ 12953 h 323087"/>
              <a:gd name="connsiteX3" fmla="*/ 12953 w 972312"/>
              <a:gd name="connsiteY3" fmla="*/ 12953 h 323087"/>
              <a:gd name="connsiteX4" fmla="*/ 12953 w 972312"/>
              <a:gd name="connsiteY4" fmla="*/ 310133 h 323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312" h="323087">
                <a:moveTo>
                  <a:pt x="12953" y="310133"/>
                </a:moveTo>
                <a:lnTo>
                  <a:pt x="959358" y="310133"/>
                </a:lnTo>
                <a:lnTo>
                  <a:pt x="959358" y="12953"/>
                </a:lnTo>
                <a:lnTo>
                  <a:pt x="12953" y="12953"/>
                </a:lnTo>
                <a:lnTo>
                  <a:pt x="12953" y="3101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679700"/>
            <a:ext cx="622300" cy="18542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9200" y="2552700"/>
            <a:ext cx="1257300" cy="26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432800" y="114300"/>
            <a:ext cx="190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8600" y="88900"/>
            <a:ext cx="67691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맵을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870200" y="27559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0xa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270000" y="2171700"/>
            <a:ext cx="10033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0x0</a:t>
            </a:r>
          </a:p>
          <a:p>
            <a:pPr>
              <a:lnSpc>
                <a:spcPts val="2500"/>
              </a:lnSpc>
              <a:tabLst>
                <a:tab pos="546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0x400440</a:t>
            </a:r>
          </a:p>
          <a:p>
            <a:pPr>
              <a:lnSpc>
                <a:spcPts val="1500"/>
              </a:lnSpc>
              <a:tabLst>
                <a:tab pos="546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0x601000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898900" y="2540000"/>
            <a:ext cx="546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TEXT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848100" y="4152900"/>
            <a:ext cx="64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077200" y="26416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0xa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105400" y="30734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table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054600" y="2336800"/>
            <a:ext cx="1092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CPU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MMU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112000" y="3568700"/>
            <a:ext cx="143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Buddy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31770" y="1829435"/>
            <a:ext cx="5644896" cy="12192"/>
          </a:xfrm>
          <a:custGeom>
            <a:avLst/>
            <a:gdLst>
              <a:gd name="connsiteX0" fmla="*/ 0 w 5644896"/>
              <a:gd name="connsiteY0" fmla="*/ 0 h 12192"/>
              <a:gd name="connsiteX1" fmla="*/ 1881632 w 5644896"/>
              <a:gd name="connsiteY1" fmla="*/ 0 h 12192"/>
              <a:gd name="connsiteX2" fmla="*/ 3763263 w 5644896"/>
              <a:gd name="connsiteY2" fmla="*/ 0 h 12192"/>
              <a:gd name="connsiteX3" fmla="*/ 5644896 w 5644896"/>
              <a:gd name="connsiteY3" fmla="*/ 0 h 12192"/>
              <a:gd name="connsiteX4" fmla="*/ 5644896 w 5644896"/>
              <a:gd name="connsiteY4" fmla="*/ 12191 h 12192"/>
              <a:gd name="connsiteX5" fmla="*/ 3763263 w 5644896"/>
              <a:gd name="connsiteY5" fmla="*/ 12191 h 12192"/>
              <a:gd name="connsiteX6" fmla="*/ 1881632 w 5644896"/>
              <a:gd name="connsiteY6" fmla="*/ 12191 h 12192"/>
              <a:gd name="connsiteX7" fmla="*/ 0 w 5644896"/>
              <a:gd name="connsiteY7" fmla="*/ 12191 h 12192"/>
              <a:gd name="connsiteX8" fmla="*/ 0 w 5644896"/>
              <a:gd name="connsiteY8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644896" h="12192">
                <a:moveTo>
                  <a:pt x="0" y="0"/>
                </a:moveTo>
                <a:lnTo>
                  <a:pt x="1881632" y="0"/>
                </a:lnTo>
                <a:lnTo>
                  <a:pt x="3763263" y="0"/>
                </a:lnTo>
                <a:lnTo>
                  <a:pt x="5644896" y="0"/>
                </a:lnTo>
                <a:lnTo>
                  <a:pt x="5644896" y="12191"/>
                </a:lnTo>
                <a:lnTo>
                  <a:pt x="3763263" y="12191"/>
                </a:lnTo>
                <a:lnTo>
                  <a:pt x="1881632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25400"/>
            <a:ext cx="86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8300" y="609600"/>
            <a:ext cx="889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609600"/>
            <a:ext cx="8369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Debugger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있는가를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감시할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줌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Segmentation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fault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쉽게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온라인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메뉴얼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9999"/>
                </a:solidFill>
                <a:latin typeface="맑은 고딕" pitchFamily="18" charset="0"/>
                <a:cs typeface="맑은 고딕" pitchFamily="18" charset="0"/>
              </a:rPr>
              <a:t>http://sourceware.org/gdb/current/onlinedocs/gdb.toc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844548"/>
          </a:xfrm>
          <a:custGeom>
            <a:avLst/>
            <a:gdLst>
              <a:gd name="connsiteX0" fmla="*/ 6350 w 5226304"/>
              <a:gd name="connsiteY0" fmla="*/ 1838197 h 1844548"/>
              <a:gd name="connsiteX1" fmla="*/ 5219954 w 5226304"/>
              <a:gd name="connsiteY1" fmla="*/ 1838197 h 1844548"/>
              <a:gd name="connsiteX2" fmla="*/ 5219954 w 5226304"/>
              <a:gd name="connsiteY2" fmla="*/ 6350 h 1844548"/>
              <a:gd name="connsiteX3" fmla="*/ 6350 w 5226304"/>
              <a:gd name="connsiteY3" fmla="*/ 6350 h 1844548"/>
              <a:gd name="connsiteX4" fmla="*/ 6350 w 5226304"/>
              <a:gd name="connsiteY4" fmla="*/ 1838197 h 1844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844548">
                <a:moveTo>
                  <a:pt x="6350" y="1838197"/>
                </a:moveTo>
                <a:lnTo>
                  <a:pt x="5219954" y="18381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838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565016"/>
            <a:ext cx="1706880" cy="12192"/>
          </a:xfrm>
          <a:custGeom>
            <a:avLst/>
            <a:gdLst>
              <a:gd name="connsiteX0" fmla="*/ 0 w 1706880"/>
              <a:gd name="connsiteY0" fmla="*/ 0 h 12192"/>
              <a:gd name="connsiteX1" fmla="*/ 853439 w 1706880"/>
              <a:gd name="connsiteY1" fmla="*/ 0 h 12192"/>
              <a:gd name="connsiteX2" fmla="*/ 1706880 w 1706880"/>
              <a:gd name="connsiteY2" fmla="*/ 0 h 12192"/>
              <a:gd name="connsiteX3" fmla="*/ 1706880 w 1706880"/>
              <a:gd name="connsiteY3" fmla="*/ 12192 h 12192"/>
              <a:gd name="connsiteX4" fmla="*/ 853439 w 1706880"/>
              <a:gd name="connsiteY4" fmla="*/ 12192 h 12192"/>
              <a:gd name="connsiteX5" fmla="*/ 0 w 1706880"/>
              <a:gd name="connsiteY5" fmla="*/ 12192 h 12192"/>
              <a:gd name="connsiteX6" fmla="*/ 0 w 1706880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06880" h="12192">
                <a:moveTo>
                  <a:pt x="0" y="0"/>
                </a:moveTo>
                <a:lnTo>
                  <a:pt x="853439" y="0"/>
                </a:lnTo>
                <a:lnTo>
                  <a:pt x="1706880" y="0"/>
                </a:lnTo>
                <a:lnTo>
                  <a:pt x="1706880" y="12192"/>
                </a:lnTo>
                <a:lnTo>
                  <a:pt x="853439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95600"/>
            <a:ext cx="1854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4178300"/>
            <a:ext cx="261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내부구조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28900" y="1435100"/>
            <a:ext cx="538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1A4484-6585-DFA8-9C49-DCA84890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14"/>
            <a:ext cx="10440988" cy="51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947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3B77BC-2403-9509-CC80-C63EE2AC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817"/>
            <a:ext cx="10440988" cy="4946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B4850-6502-09A6-D120-597EDC6F29DA}"/>
              </a:ext>
            </a:extLst>
          </p:cNvPr>
          <p:cNvSpPr txBox="1"/>
          <p:nvPr/>
        </p:nvSpPr>
        <p:spPr>
          <a:xfrm>
            <a:off x="6592094" y="2209800"/>
            <a:ext cx="358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phtread</a:t>
            </a:r>
            <a:r>
              <a:rPr lang="ko-KR" altLang="en-US" b="1" dirty="0"/>
              <a:t>의 에러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79266-C6FD-C337-4BA9-F4E27AADC6E5}"/>
              </a:ext>
            </a:extLst>
          </p:cNvPr>
          <p:cNvSpPr txBox="1"/>
          <p:nvPr/>
        </p:nvSpPr>
        <p:spPr>
          <a:xfrm>
            <a:off x="6058694" y="5105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스레드 간에 전역변수 공유하므로 전역변수 </a:t>
            </a:r>
            <a:r>
              <a:rPr lang="en-US" altLang="ko-KR" dirty="0" err="1">
                <a:solidFill>
                  <a:srgbClr val="FF0000"/>
                </a:solidFill>
              </a:rPr>
              <a:t>errno</a:t>
            </a:r>
            <a:r>
              <a:rPr lang="ko-KR" altLang="en-US" dirty="0">
                <a:solidFill>
                  <a:srgbClr val="FF0000"/>
                </a:solidFill>
              </a:rPr>
              <a:t>로 에러를 반환할 수 없다</a:t>
            </a:r>
          </a:p>
        </p:txBody>
      </p:sp>
    </p:spTree>
    <p:extLst>
      <p:ext uri="{BB962C8B-B14F-4D97-AF65-F5344CB8AC3E}">
        <p14:creationId xmlns:p14="http://schemas.microsoft.com/office/powerpoint/2010/main" val="199074888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3326" y="830325"/>
            <a:ext cx="6706107" cy="5523484"/>
          </a:xfrm>
          <a:custGeom>
            <a:avLst/>
            <a:gdLst>
              <a:gd name="connsiteX0" fmla="*/ 6350 w 6706107"/>
              <a:gd name="connsiteY0" fmla="*/ 5517133 h 5523484"/>
              <a:gd name="connsiteX1" fmla="*/ 6699757 w 6706107"/>
              <a:gd name="connsiteY1" fmla="*/ 5517133 h 5523484"/>
              <a:gd name="connsiteX2" fmla="*/ 6699757 w 6706107"/>
              <a:gd name="connsiteY2" fmla="*/ 6350 h 5523484"/>
              <a:gd name="connsiteX3" fmla="*/ 6350 w 6706107"/>
              <a:gd name="connsiteY3" fmla="*/ 6350 h 5523484"/>
              <a:gd name="connsiteX4" fmla="*/ 6350 w 6706107"/>
              <a:gd name="connsiteY4" fmla="*/ 5517133 h 5523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06107" h="5523484">
                <a:moveTo>
                  <a:pt x="6350" y="5517133"/>
                </a:moveTo>
                <a:lnTo>
                  <a:pt x="6699757" y="5517133"/>
                </a:lnTo>
                <a:lnTo>
                  <a:pt x="6699757" y="6350"/>
                </a:lnTo>
                <a:lnTo>
                  <a:pt x="6350" y="6350"/>
                </a:lnTo>
                <a:lnTo>
                  <a:pt x="6350" y="55171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0" y="1016000"/>
            <a:ext cx="35560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#ifndef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__errors_h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__errors_h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#ifdef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DEBUG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DPRINTF(arg)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#else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DPRINTF(arg)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#endif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70100" y="3606800"/>
            <a:ext cx="3657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err_abort(code,text)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515100" y="3606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14600" y="3848100"/>
            <a:ext cx="4546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fprintf("stderr,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"%s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\"%s\":%d: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89800" y="38481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03600" y="4089400"/>
            <a:ext cx="4660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__FILE__,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__LINE__,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strerror(code));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293100" y="4089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48100" y="4343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70100" y="4343400"/>
            <a:ext cx="1333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abort();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}while(0)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70100" y="4826000"/>
            <a:ext cx="3327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errno_abort(text)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184900" y="4826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5067300"/>
            <a:ext cx="4546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fprintf("stderr,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"%s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\"%s\":%d: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289800" y="50673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03600" y="5308600"/>
            <a:ext cx="4775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__FILE__,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__LINE__,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strerror(errno));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407400" y="53086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848100" y="55626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070100" y="5575300"/>
            <a:ext cx="1333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abort();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}while(0)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#endif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38200" y="1206500"/>
            <a:ext cx="889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errors.h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89733" y="703833"/>
            <a:ext cx="6930135" cy="5767323"/>
          </a:xfrm>
          <a:custGeom>
            <a:avLst/>
            <a:gdLst>
              <a:gd name="connsiteX0" fmla="*/ 6350 w 6930135"/>
              <a:gd name="connsiteY0" fmla="*/ 5760974 h 5767323"/>
              <a:gd name="connsiteX1" fmla="*/ 6923785 w 6930135"/>
              <a:gd name="connsiteY1" fmla="*/ 5760974 h 5767323"/>
              <a:gd name="connsiteX2" fmla="*/ 6923785 w 6930135"/>
              <a:gd name="connsiteY2" fmla="*/ 6350 h 5767323"/>
              <a:gd name="connsiteX3" fmla="*/ 6350 w 6930135"/>
              <a:gd name="connsiteY3" fmla="*/ 6350 h 5767323"/>
              <a:gd name="connsiteX4" fmla="*/ 6350 w 6930135"/>
              <a:gd name="connsiteY4" fmla="*/ 5760974 h 5767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30135" h="5767323">
                <a:moveTo>
                  <a:pt x="6350" y="5760974"/>
                </a:moveTo>
                <a:lnTo>
                  <a:pt x="6923785" y="5760974"/>
                </a:lnTo>
                <a:lnTo>
                  <a:pt x="6923785" y="6350"/>
                </a:lnTo>
                <a:lnTo>
                  <a:pt x="6350" y="6350"/>
                </a:lnTo>
                <a:lnTo>
                  <a:pt x="6350" y="57609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0" y="330200"/>
            <a:ext cx="8051800" cy="624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thread_id;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*thread_result;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&amp;thread_id,0,thread_routine,0);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err_abort(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"Create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&amp;thread_result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err_abort(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"Join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thread");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thread_result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627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101600"/>
            <a:ext cx="1689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699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8600" y="88900"/>
            <a:ext cx="22733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117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200" y="1625600"/>
            <a:ext cx="2374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00500" y="1625600"/>
            <a:ext cx="125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46200" y="2273300"/>
            <a:ext cx="55880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./a.out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./lifecycle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90700" y="876300"/>
            <a:ext cx="2921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헤더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include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91100" y="965200"/>
            <a:ext cx="558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90700" y="1625600"/>
            <a:ext cx="41910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전처리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51400" y="3886200"/>
            <a:ext cx="558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78000" y="3822700"/>
            <a:ext cx="27813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include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778000" y="5105400"/>
            <a:ext cx="3213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DPRINTF(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("hello\n")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270500" y="5105400"/>
            <a:ext cx="292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78000" y="5651500"/>
            <a:ext cx="5308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전처리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-DDEBUG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97000" y="1473200"/>
            <a:ext cx="1231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48000" y="1473200"/>
            <a:ext cx="1155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97000" y="1993900"/>
            <a:ext cx="5168900" cy="375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sleep(100);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-eLf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a.out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-v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8600" y="190500"/>
            <a:ext cx="61468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409700" algn="l"/>
                <a:tab pos="1968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pthead_join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blocking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테스트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3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sleep(3);</a:t>
            </a:r>
          </a:p>
          <a:p>
            <a:pPr>
              <a:lnSpc>
                <a:spcPts val="24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4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3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2400"/>
              </a:lnSpc>
              <a:tabLst>
                <a:tab pos="14097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thread_result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55900" y="4445000"/>
            <a:ext cx="4292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DPRINTF(("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쓰레드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\n"));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4254500"/>
            <a:ext cx="1397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5740400"/>
            <a:ext cx="3479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-DDEBUG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10200" y="5740400"/>
            <a:ext cx="1244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62100" y="914400"/>
            <a:ext cx="76708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pthread_exit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테스트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lifecycle.c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sleep(1000);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pthread_exit(0);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thread_id,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&amp;thread_result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-eLf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a.out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-v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739B9-A36A-165A-B69E-ABC7FCF8625C}"/>
              </a:ext>
            </a:extLst>
          </p:cNvPr>
          <p:cNvSpPr txBox="1"/>
          <p:nvPr/>
        </p:nvSpPr>
        <p:spPr>
          <a:xfrm>
            <a:off x="4039014" y="3200400"/>
            <a:ext cx="641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 스레드를 </a:t>
            </a:r>
            <a:r>
              <a:rPr lang="en-US" altLang="ko-KR" dirty="0" err="1"/>
              <a:t>ptread_exit</a:t>
            </a:r>
            <a:r>
              <a:rPr lang="en-US" altLang="ko-KR" dirty="0"/>
              <a:t> </a:t>
            </a:r>
            <a:r>
              <a:rPr lang="ko-KR" altLang="en-US" dirty="0"/>
              <a:t>으로 종료해도 부 스레드는 계속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주 스레드에서 프로세스 종료</a:t>
            </a:r>
            <a:r>
              <a:rPr lang="en-US" altLang="ko-KR" dirty="0"/>
              <a:t>(main return)</a:t>
            </a:r>
            <a:r>
              <a:rPr lang="ko-KR" altLang="en-US" dirty="0"/>
              <a:t>하면 부 스레드도 모두 종료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3937" y="1119886"/>
            <a:ext cx="8893047" cy="4505452"/>
          </a:xfrm>
          <a:custGeom>
            <a:avLst/>
            <a:gdLst>
              <a:gd name="connsiteX0" fmla="*/ 6350 w 8893047"/>
              <a:gd name="connsiteY0" fmla="*/ 4499102 h 4505452"/>
              <a:gd name="connsiteX1" fmla="*/ 8886697 w 8893047"/>
              <a:gd name="connsiteY1" fmla="*/ 4499102 h 4505452"/>
              <a:gd name="connsiteX2" fmla="*/ 8886697 w 8893047"/>
              <a:gd name="connsiteY2" fmla="*/ 6350 h 4505452"/>
              <a:gd name="connsiteX3" fmla="*/ 6350 w 8893047"/>
              <a:gd name="connsiteY3" fmla="*/ 6350 h 4505452"/>
              <a:gd name="connsiteX4" fmla="*/ 6350 w 8893047"/>
              <a:gd name="connsiteY4" fmla="*/ 4499102 h 4505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4505452">
                <a:moveTo>
                  <a:pt x="6350" y="4499102"/>
                </a:moveTo>
                <a:lnTo>
                  <a:pt x="8886697" y="4499102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44991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3500"/>
            <a:ext cx="40894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g’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1422400"/>
            <a:ext cx="1651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78000" y="1422400"/>
            <a:ext cx="32766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i=3;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j=4;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i=i*j+2;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printf("Hello,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world!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3746500"/>
            <a:ext cx="40259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-rwxr-xr-x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7161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10:12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-rw-r--r--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10:11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-rwxr-xr-x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8157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10:14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-rw-r--r--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10:11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FA5BCC-1E59-3B6D-22B4-B57027A0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0" y="0"/>
            <a:ext cx="9341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0274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882359-ECA9-3806-E2B6-E3EFD966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08"/>
            <a:ext cx="10440988" cy="64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608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2C90C-1C22-C615-221D-8FD6C8E5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59"/>
            <a:ext cx="10440988" cy="4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98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49773" y="2175510"/>
            <a:ext cx="960120" cy="345948"/>
          </a:xfrm>
          <a:custGeom>
            <a:avLst/>
            <a:gdLst>
              <a:gd name="connsiteX0" fmla="*/ 0 w 960120"/>
              <a:gd name="connsiteY0" fmla="*/ 345947 h 345948"/>
              <a:gd name="connsiteX1" fmla="*/ 960120 w 960120"/>
              <a:gd name="connsiteY1" fmla="*/ 345947 h 345948"/>
              <a:gd name="connsiteX2" fmla="*/ 960120 w 960120"/>
              <a:gd name="connsiteY2" fmla="*/ 0 h 345948"/>
              <a:gd name="connsiteX3" fmla="*/ 0 w 960120"/>
              <a:gd name="connsiteY3" fmla="*/ 0 h 345948"/>
              <a:gd name="connsiteX4" fmla="*/ 0 w 960120"/>
              <a:gd name="connsiteY4" fmla="*/ 345947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0120" h="345948">
                <a:moveTo>
                  <a:pt x="0" y="345947"/>
                </a:moveTo>
                <a:lnTo>
                  <a:pt x="960120" y="345947"/>
                </a:lnTo>
                <a:lnTo>
                  <a:pt x="960120" y="0"/>
                </a:lnTo>
                <a:lnTo>
                  <a:pt x="0" y="0"/>
                </a:lnTo>
                <a:lnTo>
                  <a:pt x="0" y="34594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36820" y="2162555"/>
            <a:ext cx="986028" cy="371856"/>
          </a:xfrm>
          <a:custGeom>
            <a:avLst/>
            <a:gdLst>
              <a:gd name="connsiteX0" fmla="*/ 12953 w 986028"/>
              <a:gd name="connsiteY0" fmla="*/ 358901 h 371856"/>
              <a:gd name="connsiteX1" fmla="*/ 973073 w 986028"/>
              <a:gd name="connsiteY1" fmla="*/ 358901 h 371856"/>
              <a:gd name="connsiteX2" fmla="*/ 973073 w 986028"/>
              <a:gd name="connsiteY2" fmla="*/ 12954 h 371856"/>
              <a:gd name="connsiteX3" fmla="*/ 12953 w 986028"/>
              <a:gd name="connsiteY3" fmla="*/ 12954 h 371856"/>
              <a:gd name="connsiteX4" fmla="*/ 12953 w 986028"/>
              <a:gd name="connsiteY4" fmla="*/ 358901 h 371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6028" h="371856">
                <a:moveTo>
                  <a:pt x="12953" y="358901"/>
                </a:moveTo>
                <a:lnTo>
                  <a:pt x="973073" y="358901"/>
                </a:lnTo>
                <a:lnTo>
                  <a:pt x="973073" y="12954"/>
                </a:lnTo>
                <a:lnTo>
                  <a:pt x="12953" y="12954"/>
                </a:lnTo>
                <a:lnTo>
                  <a:pt x="12953" y="358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79826" y="2135885"/>
            <a:ext cx="960120" cy="347472"/>
          </a:xfrm>
          <a:custGeom>
            <a:avLst/>
            <a:gdLst>
              <a:gd name="connsiteX0" fmla="*/ 0 w 960120"/>
              <a:gd name="connsiteY0" fmla="*/ 347472 h 347472"/>
              <a:gd name="connsiteX1" fmla="*/ 960120 w 960120"/>
              <a:gd name="connsiteY1" fmla="*/ 347472 h 347472"/>
              <a:gd name="connsiteX2" fmla="*/ 960120 w 960120"/>
              <a:gd name="connsiteY2" fmla="*/ 0 h 347472"/>
              <a:gd name="connsiteX3" fmla="*/ 0 w 960120"/>
              <a:gd name="connsiteY3" fmla="*/ 0 h 347472"/>
              <a:gd name="connsiteX4" fmla="*/ 0 w 960120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0120" h="347472">
                <a:moveTo>
                  <a:pt x="0" y="347472"/>
                </a:moveTo>
                <a:lnTo>
                  <a:pt x="960120" y="347472"/>
                </a:lnTo>
                <a:lnTo>
                  <a:pt x="960120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166872" y="2122931"/>
            <a:ext cx="986028" cy="373380"/>
          </a:xfrm>
          <a:custGeom>
            <a:avLst/>
            <a:gdLst>
              <a:gd name="connsiteX0" fmla="*/ 12954 w 986028"/>
              <a:gd name="connsiteY0" fmla="*/ 360426 h 373380"/>
              <a:gd name="connsiteX1" fmla="*/ 973074 w 986028"/>
              <a:gd name="connsiteY1" fmla="*/ 360426 h 373380"/>
              <a:gd name="connsiteX2" fmla="*/ 973074 w 986028"/>
              <a:gd name="connsiteY2" fmla="*/ 12954 h 373380"/>
              <a:gd name="connsiteX3" fmla="*/ 12954 w 986028"/>
              <a:gd name="connsiteY3" fmla="*/ 12954 h 373380"/>
              <a:gd name="connsiteX4" fmla="*/ 12954 w 986028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6028" h="373380">
                <a:moveTo>
                  <a:pt x="12954" y="360426"/>
                </a:moveTo>
                <a:lnTo>
                  <a:pt x="973074" y="360426"/>
                </a:lnTo>
                <a:lnTo>
                  <a:pt x="973074" y="12954"/>
                </a:lnTo>
                <a:lnTo>
                  <a:pt x="12954" y="12954"/>
                </a:lnTo>
                <a:lnTo>
                  <a:pt x="12954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91761" y="3118866"/>
            <a:ext cx="989076" cy="347472"/>
          </a:xfrm>
          <a:custGeom>
            <a:avLst/>
            <a:gdLst>
              <a:gd name="connsiteX0" fmla="*/ 0 w 989076"/>
              <a:gd name="connsiteY0" fmla="*/ 57911 h 347472"/>
              <a:gd name="connsiteX1" fmla="*/ 57911 w 989076"/>
              <a:gd name="connsiteY1" fmla="*/ 0 h 347472"/>
              <a:gd name="connsiteX2" fmla="*/ 931164 w 989076"/>
              <a:gd name="connsiteY2" fmla="*/ 0 h 347472"/>
              <a:gd name="connsiteX3" fmla="*/ 989076 w 989076"/>
              <a:gd name="connsiteY3" fmla="*/ 57911 h 347472"/>
              <a:gd name="connsiteX4" fmla="*/ 989076 w 989076"/>
              <a:gd name="connsiteY4" fmla="*/ 289560 h 347472"/>
              <a:gd name="connsiteX5" fmla="*/ 931164 w 989076"/>
              <a:gd name="connsiteY5" fmla="*/ 347472 h 347472"/>
              <a:gd name="connsiteX6" fmla="*/ 57911 w 989076"/>
              <a:gd name="connsiteY6" fmla="*/ 347472 h 347472"/>
              <a:gd name="connsiteX7" fmla="*/ 0 w 989076"/>
              <a:gd name="connsiteY7" fmla="*/ 289560 h 347472"/>
              <a:gd name="connsiteX8" fmla="*/ 0 w 989076"/>
              <a:gd name="connsiteY8" fmla="*/ 57911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9076" h="347472">
                <a:moveTo>
                  <a:pt x="0" y="57911"/>
                </a:moveTo>
                <a:cubicBezTo>
                  <a:pt x="0" y="25907"/>
                  <a:pt x="25908" y="0"/>
                  <a:pt x="57911" y="0"/>
                </a:cubicBezTo>
                <a:lnTo>
                  <a:pt x="931164" y="0"/>
                </a:lnTo>
                <a:cubicBezTo>
                  <a:pt x="963167" y="0"/>
                  <a:pt x="989076" y="25907"/>
                  <a:pt x="989076" y="57911"/>
                </a:cubicBezTo>
                <a:lnTo>
                  <a:pt x="989076" y="289560"/>
                </a:lnTo>
                <a:cubicBezTo>
                  <a:pt x="989076" y="321563"/>
                  <a:pt x="963167" y="347472"/>
                  <a:pt x="931164" y="347472"/>
                </a:cubicBezTo>
                <a:lnTo>
                  <a:pt x="57911" y="347472"/>
                </a:lnTo>
                <a:cubicBezTo>
                  <a:pt x="25908" y="347472"/>
                  <a:pt x="0" y="321563"/>
                  <a:pt x="0" y="289560"/>
                </a:cubicBezTo>
                <a:lnTo>
                  <a:pt x="0" y="5791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78808" y="3105911"/>
            <a:ext cx="1014984" cy="373380"/>
          </a:xfrm>
          <a:custGeom>
            <a:avLst/>
            <a:gdLst>
              <a:gd name="connsiteX0" fmla="*/ 12953 w 1014984"/>
              <a:gd name="connsiteY0" fmla="*/ 70866 h 373380"/>
              <a:gd name="connsiteX1" fmla="*/ 70865 w 1014984"/>
              <a:gd name="connsiteY1" fmla="*/ 12954 h 373380"/>
              <a:gd name="connsiteX2" fmla="*/ 944117 w 1014984"/>
              <a:gd name="connsiteY2" fmla="*/ 12954 h 373380"/>
              <a:gd name="connsiteX3" fmla="*/ 1002029 w 1014984"/>
              <a:gd name="connsiteY3" fmla="*/ 70866 h 373380"/>
              <a:gd name="connsiteX4" fmla="*/ 1002029 w 1014984"/>
              <a:gd name="connsiteY4" fmla="*/ 302514 h 373380"/>
              <a:gd name="connsiteX5" fmla="*/ 944117 w 1014984"/>
              <a:gd name="connsiteY5" fmla="*/ 360426 h 373380"/>
              <a:gd name="connsiteX6" fmla="*/ 70865 w 1014984"/>
              <a:gd name="connsiteY6" fmla="*/ 360426 h 373380"/>
              <a:gd name="connsiteX7" fmla="*/ 12953 w 1014984"/>
              <a:gd name="connsiteY7" fmla="*/ 302514 h 373380"/>
              <a:gd name="connsiteX8" fmla="*/ 12953 w 1014984"/>
              <a:gd name="connsiteY8" fmla="*/ 7086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4984" h="373380">
                <a:moveTo>
                  <a:pt x="12953" y="70866"/>
                </a:moveTo>
                <a:cubicBezTo>
                  <a:pt x="12953" y="38861"/>
                  <a:pt x="38861" y="12954"/>
                  <a:pt x="70865" y="12954"/>
                </a:cubicBezTo>
                <a:lnTo>
                  <a:pt x="944117" y="12954"/>
                </a:lnTo>
                <a:cubicBezTo>
                  <a:pt x="976121" y="12954"/>
                  <a:pt x="1002029" y="38861"/>
                  <a:pt x="1002029" y="70866"/>
                </a:cubicBezTo>
                <a:lnTo>
                  <a:pt x="1002029" y="302514"/>
                </a:lnTo>
                <a:cubicBezTo>
                  <a:pt x="1002029" y="334517"/>
                  <a:pt x="976121" y="360426"/>
                  <a:pt x="944117" y="360426"/>
                </a:cubicBezTo>
                <a:lnTo>
                  <a:pt x="70865" y="360426"/>
                </a:lnTo>
                <a:cubicBezTo>
                  <a:pt x="38861" y="360426"/>
                  <a:pt x="12953" y="334517"/>
                  <a:pt x="12953" y="302514"/>
                </a:cubicBezTo>
                <a:lnTo>
                  <a:pt x="12953" y="70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81294" y="3118866"/>
            <a:ext cx="1659636" cy="347472"/>
          </a:xfrm>
          <a:custGeom>
            <a:avLst/>
            <a:gdLst>
              <a:gd name="connsiteX0" fmla="*/ 0 w 1659636"/>
              <a:gd name="connsiteY0" fmla="*/ 57911 h 347472"/>
              <a:gd name="connsiteX1" fmla="*/ 57911 w 1659636"/>
              <a:gd name="connsiteY1" fmla="*/ 0 h 347472"/>
              <a:gd name="connsiteX2" fmla="*/ 1601724 w 1659636"/>
              <a:gd name="connsiteY2" fmla="*/ 0 h 347472"/>
              <a:gd name="connsiteX3" fmla="*/ 1659636 w 1659636"/>
              <a:gd name="connsiteY3" fmla="*/ 57911 h 347472"/>
              <a:gd name="connsiteX4" fmla="*/ 1659636 w 1659636"/>
              <a:gd name="connsiteY4" fmla="*/ 289560 h 347472"/>
              <a:gd name="connsiteX5" fmla="*/ 1601724 w 1659636"/>
              <a:gd name="connsiteY5" fmla="*/ 347472 h 347472"/>
              <a:gd name="connsiteX6" fmla="*/ 57911 w 1659636"/>
              <a:gd name="connsiteY6" fmla="*/ 347472 h 347472"/>
              <a:gd name="connsiteX7" fmla="*/ 0 w 1659636"/>
              <a:gd name="connsiteY7" fmla="*/ 289560 h 347472"/>
              <a:gd name="connsiteX8" fmla="*/ 0 w 1659636"/>
              <a:gd name="connsiteY8" fmla="*/ 57911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59636" h="347472">
                <a:moveTo>
                  <a:pt x="0" y="57911"/>
                </a:moveTo>
                <a:cubicBezTo>
                  <a:pt x="0" y="25907"/>
                  <a:pt x="25908" y="0"/>
                  <a:pt x="57911" y="0"/>
                </a:cubicBezTo>
                <a:lnTo>
                  <a:pt x="1601724" y="0"/>
                </a:lnTo>
                <a:cubicBezTo>
                  <a:pt x="1633727" y="0"/>
                  <a:pt x="1659636" y="25907"/>
                  <a:pt x="1659636" y="57911"/>
                </a:cubicBezTo>
                <a:lnTo>
                  <a:pt x="1659636" y="289560"/>
                </a:lnTo>
                <a:cubicBezTo>
                  <a:pt x="1659636" y="321563"/>
                  <a:pt x="1633727" y="347472"/>
                  <a:pt x="1601724" y="347472"/>
                </a:cubicBezTo>
                <a:lnTo>
                  <a:pt x="57911" y="347472"/>
                </a:lnTo>
                <a:cubicBezTo>
                  <a:pt x="25908" y="347472"/>
                  <a:pt x="0" y="321563"/>
                  <a:pt x="0" y="289560"/>
                </a:cubicBezTo>
                <a:lnTo>
                  <a:pt x="0" y="5791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68340" y="3105911"/>
            <a:ext cx="1685544" cy="373380"/>
          </a:xfrm>
          <a:custGeom>
            <a:avLst/>
            <a:gdLst>
              <a:gd name="connsiteX0" fmla="*/ 12953 w 1685544"/>
              <a:gd name="connsiteY0" fmla="*/ 70866 h 373380"/>
              <a:gd name="connsiteX1" fmla="*/ 70865 w 1685544"/>
              <a:gd name="connsiteY1" fmla="*/ 12954 h 373380"/>
              <a:gd name="connsiteX2" fmla="*/ 1614678 w 1685544"/>
              <a:gd name="connsiteY2" fmla="*/ 12954 h 373380"/>
              <a:gd name="connsiteX3" fmla="*/ 1672590 w 1685544"/>
              <a:gd name="connsiteY3" fmla="*/ 70866 h 373380"/>
              <a:gd name="connsiteX4" fmla="*/ 1672590 w 1685544"/>
              <a:gd name="connsiteY4" fmla="*/ 302514 h 373380"/>
              <a:gd name="connsiteX5" fmla="*/ 1614678 w 1685544"/>
              <a:gd name="connsiteY5" fmla="*/ 360426 h 373380"/>
              <a:gd name="connsiteX6" fmla="*/ 70865 w 1685544"/>
              <a:gd name="connsiteY6" fmla="*/ 360426 h 373380"/>
              <a:gd name="connsiteX7" fmla="*/ 12953 w 1685544"/>
              <a:gd name="connsiteY7" fmla="*/ 302514 h 373380"/>
              <a:gd name="connsiteX8" fmla="*/ 12953 w 1685544"/>
              <a:gd name="connsiteY8" fmla="*/ 7086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85544" h="373380">
                <a:moveTo>
                  <a:pt x="12953" y="70866"/>
                </a:moveTo>
                <a:cubicBezTo>
                  <a:pt x="12953" y="38861"/>
                  <a:pt x="38861" y="12954"/>
                  <a:pt x="70865" y="12954"/>
                </a:cubicBezTo>
                <a:lnTo>
                  <a:pt x="1614678" y="12954"/>
                </a:lnTo>
                <a:cubicBezTo>
                  <a:pt x="1646681" y="12954"/>
                  <a:pt x="1672590" y="38861"/>
                  <a:pt x="1672590" y="70866"/>
                </a:cubicBezTo>
                <a:lnTo>
                  <a:pt x="1672590" y="302514"/>
                </a:lnTo>
                <a:cubicBezTo>
                  <a:pt x="1672590" y="334517"/>
                  <a:pt x="1646681" y="360426"/>
                  <a:pt x="1614678" y="360426"/>
                </a:cubicBezTo>
                <a:lnTo>
                  <a:pt x="70865" y="360426"/>
                </a:lnTo>
                <a:cubicBezTo>
                  <a:pt x="38861" y="360426"/>
                  <a:pt x="12953" y="334517"/>
                  <a:pt x="12953" y="302514"/>
                </a:cubicBezTo>
                <a:lnTo>
                  <a:pt x="12953" y="70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89726" y="4912614"/>
            <a:ext cx="961643" cy="347471"/>
          </a:xfrm>
          <a:custGeom>
            <a:avLst/>
            <a:gdLst>
              <a:gd name="connsiteX0" fmla="*/ 0 w 961643"/>
              <a:gd name="connsiteY0" fmla="*/ 347471 h 347471"/>
              <a:gd name="connsiteX1" fmla="*/ 961643 w 961643"/>
              <a:gd name="connsiteY1" fmla="*/ 347471 h 347471"/>
              <a:gd name="connsiteX2" fmla="*/ 961643 w 961643"/>
              <a:gd name="connsiteY2" fmla="*/ 0 h 347471"/>
              <a:gd name="connsiteX3" fmla="*/ 0 w 961643"/>
              <a:gd name="connsiteY3" fmla="*/ 0 h 347471"/>
              <a:gd name="connsiteX4" fmla="*/ 0 w 961643"/>
              <a:gd name="connsiteY4" fmla="*/ 347471 h 34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643" h="347471">
                <a:moveTo>
                  <a:pt x="0" y="347471"/>
                </a:moveTo>
                <a:lnTo>
                  <a:pt x="961643" y="347471"/>
                </a:lnTo>
                <a:lnTo>
                  <a:pt x="961643" y="0"/>
                </a:lnTo>
                <a:lnTo>
                  <a:pt x="0" y="0"/>
                </a:lnTo>
                <a:lnTo>
                  <a:pt x="0" y="34747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176772" y="4899660"/>
            <a:ext cx="987551" cy="373379"/>
          </a:xfrm>
          <a:custGeom>
            <a:avLst/>
            <a:gdLst>
              <a:gd name="connsiteX0" fmla="*/ 12953 w 987551"/>
              <a:gd name="connsiteY0" fmla="*/ 360425 h 373379"/>
              <a:gd name="connsiteX1" fmla="*/ 974597 w 987551"/>
              <a:gd name="connsiteY1" fmla="*/ 360425 h 373379"/>
              <a:gd name="connsiteX2" fmla="*/ 974597 w 987551"/>
              <a:gd name="connsiteY2" fmla="*/ 12953 h 373379"/>
              <a:gd name="connsiteX3" fmla="*/ 12953 w 987551"/>
              <a:gd name="connsiteY3" fmla="*/ 12953 h 373379"/>
              <a:gd name="connsiteX4" fmla="*/ 12953 w 987551"/>
              <a:gd name="connsiteY4" fmla="*/ 360425 h 373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7551" h="373379">
                <a:moveTo>
                  <a:pt x="12953" y="360425"/>
                </a:moveTo>
                <a:lnTo>
                  <a:pt x="974597" y="360425"/>
                </a:lnTo>
                <a:lnTo>
                  <a:pt x="974597" y="12953"/>
                </a:lnTo>
                <a:lnTo>
                  <a:pt x="12953" y="12953"/>
                </a:lnTo>
                <a:lnTo>
                  <a:pt x="12953" y="3604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189726" y="4155185"/>
            <a:ext cx="961643" cy="347472"/>
          </a:xfrm>
          <a:custGeom>
            <a:avLst/>
            <a:gdLst>
              <a:gd name="connsiteX0" fmla="*/ 0 w 961643"/>
              <a:gd name="connsiteY0" fmla="*/ 347472 h 347472"/>
              <a:gd name="connsiteX1" fmla="*/ 961643 w 961643"/>
              <a:gd name="connsiteY1" fmla="*/ 347472 h 347472"/>
              <a:gd name="connsiteX2" fmla="*/ 961643 w 961643"/>
              <a:gd name="connsiteY2" fmla="*/ 0 h 347472"/>
              <a:gd name="connsiteX3" fmla="*/ 0 w 961643"/>
              <a:gd name="connsiteY3" fmla="*/ 0 h 347472"/>
              <a:gd name="connsiteX4" fmla="*/ 0 w 961643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643" h="347472">
                <a:moveTo>
                  <a:pt x="0" y="347472"/>
                </a:moveTo>
                <a:lnTo>
                  <a:pt x="961643" y="347472"/>
                </a:lnTo>
                <a:lnTo>
                  <a:pt x="961643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76772" y="4142232"/>
            <a:ext cx="987551" cy="373380"/>
          </a:xfrm>
          <a:custGeom>
            <a:avLst/>
            <a:gdLst>
              <a:gd name="connsiteX0" fmla="*/ 12953 w 987551"/>
              <a:gd name="connsiteY0" fmla="*/ 360426 h 373380"/>
              <a:gd name="connsiteX1" fmla="*/ 974597 w 987551"/>
              <a:gd name="connsiteY1" fmla="*/ 360426 h 373380"/>
              <a:gd name="connsiteX2" fmla="*/ 974597 w 987551"/>
              <a:gd name="connsiteY2" fmla="*/ 12953 h 373380"/>
              <a:gd name="connsiteX3" fmla="*/ 12953 w 987551"/>
              <a:gd name="connsiteY3" fmla="*/ 12953 h 373380"/>
              <a:gd name="connsiteX4" fmla="*/ 12953 w 987551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7551" h="373380">
                <a:moveTo>
                  <a:pt x="12953" y="360426"/>
                </a:moveTo>
                <a:lnTo>
                  <a:pt x="974597" y="360426"/>
                </a:lnTo>
                <a:lnTo>
                  <a:pt x="974597" y="12953"/>
                </a:lnTo>
                <a:lnTo>
                  <a:pt x="12953" y="12953"/>
                </a:lnTo>
                <a:lnTo>
                  <a:pt x="12953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10205" y="3681221"/>
            <a:ext cx="1403603" cy="347472"/>
          </a:xfrm>
          <a:custGeom>
            <a:avLst/>
            <a:gdLst>
              <a:gd name="connsiteX0" fmla="*/ 0 w 1403603"/>
              <a:gd name="connsiteY0" fmla="*/ 347472 h 347472"/>
              <a:gd name="connsiteX1" fmla="*/ 1403603 w 1403603"/>
              <a:gd name="connsiteY1" fmla="*/ 347472 h 347472"/>
              <a:gd name="connsiteX2" fmla="*/ 1403603 w 1403603"/>
              <a:gd name="connsiteY2" fmla="*/ 0 h 347472"/>
              <a:gd name="connsiteX3" fmla="*/ 0 w 1403603"/>
              <a:gd name="connsiteY3" fmla="*/ 0 h 347472"/>
              <a:gd name="connsiteX4" fmla="*/ 0 w 1403603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3603" h="347472">
                <a:moveTo>
                  <a:pt x="0" y="347472"/>
                </a:moveTo>
                <a:lnTo>
                  <a:pt x="1403603" y="347472"/>
                </a:lnTo>
                <a:lnTo>
                  <a:pt x="1403603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97251" y="3668267"/>
            <a:ext cx="1429511" cy="373380"/>
          </a:xfrm>
          <a:custGeom>
            <a:avLst/>
            <a:gdLst>
              <a:gd name="connsiteX0" fmla="*/ 12954 w 1429511"/>
              <a:gd name="connsiteY0" fmla="*/ 360426 h 373380"/>
              <a:gd name="connsiteX1" fmla="*/ 1416557 w 1429511"/>
              <a:gd name="connsiteY1" fmla="*/ 360426 h 373380"/>
              <a:gd name="connsiteX2" fmla="*/ 1416557 w 1429511"/>
              <a:gd name="connsiteY2" fmla="*/ 12953 h 373380"/>
              <a:gd name="connsiteX3" fmla="*/ 12954 w 1429511"/>
              <a:gd name="connsiteY3" fmla="*/ 12953 h 373380"/>
              <a:gd name="connsiteX4" fmla="*/ 12954 w 1429511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9511" h="373380">
                <a:moveTo>
                  <a:pt x="12954" y="360426"/>
                </a:moveTo>
                <a:lnTo>
                  <a:pt x="1416557" y="360426"/>
                </a:lnTo>
                <a:lnTo>
                  <a:pt x="1416557" y="12953"/>
                </a:lnTo>
                <a:lnTo>
                  <a:pt x="12954" y="12953"/>
                </a:lnTo>
                <a:lnTo>
                  <a:pt x="12954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410205" y="4037838"/>
            <a:ext cx="1403603" cy="345947"/>
          </a:xfrm>
          <a:custGeom>
            <a:avLst/>
            <a:gdLst>
              <a:gd name="connsiteX0" fmla="*/ 0 w 1403603"/>
              <a:gd name="connsiteY0" fmla="*/ 345947 h 345947"/>
              <a:gd name="connsiteX1" fmla="*/ 1403603 w 1403603"/>
              <a:gd name="connsiteY1" fmla="*/ 345947 h 345947"/>
              <a:gd name="connsiteX2" fmla="*/ 1403603 w 1403603"/>
              <a:gd name="connsiteY2" fmla="*/ 0 h 345947"/>
              <a:gd name="connsiteX3" fmla="*/ 0 w 1403603"/>
              <a:gd name="connsiteY3" fmla="*/ 0 h 345947"/>
              <a:gd name="connsiteX4" fmla="*/ 0 w 1403603"/>
              <a:gd name="connsiteY4" fmla="*/ 345947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3603" h="345947">
                <a:moveTo>
                  <a:pt x="0" y="345947"/>
                </a:moveTo>
                <a:lnTo>
                  <a:pt x="1403603" y="345947"/>
                </a:lnTo>
                <a:lnTo>
                  <a:pt x="1403603" y="0"/>
                </a:lnTo>
                <a:lnTo>
                  <a:pt x="0" y="0"/>
                </a:lnTo>
                <a:lnTo>
                  <a:pt x="0" y="34594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7251" y="4024884"/>
            <a:ext cx="1429511" cy="371855"/>
          </a:xfrm>
          <a:custGeom>
            <a:avLst/>
            <a:gdLst>
              <a:gd name="connsiteX0" fmla="*/ 12954 w 1429511"/>
              <a:gd name="connsiteY0" fmla="*/ 358901 h 371855"/>
              <a:gd name="connsiteX1" fmla="*/ 1416557 w 1429511"/>
              <a:gd name="connsiteY1" fmla="*/ 358901 h 371855"/>
              <a:gd name="connsiteX2" fmla="*/ 1416557 w 1429511"/>
              <a:gd name="connsiteY2" fmla="*/ 12953 h 371855"/>
              <a:gd name="connsiteX3" fmla="*/ 12954 w 1429511"/>
              <a:gd name="connsiteY3" fmla="*/ 12953 h 371855"/>
              <a:gd name="connsiteX4" fmla="*/ 12954 w 1429511"/>
              <a:gd name="connsiteY4" fmla="*/ 358901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9511" h="371855">
                <a:moveTo>
                  <a:pt x="12954" y="358901"/>
                </a:moveTo>
                <a:lnTo>
                  <a:pt x="1416557" y="358901"/>
                </a:lnTo>
                <a:lnTo>
                  <a:pt x="1416557" y="12953"/>
                </a:lnTo>
                <a:lnTo>
                  <a:pt x="12954" y="12953"/>
                </a:lnTo>
                <a:lnTo>
                  <a:pt x="12954" y="358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410205" y="4391405"/>
            <a:ext cx="1403603" cy="347472"/>
          </a:xfrm>
          <a:custGeom>
            <a:avLst/>
            <a:gdLst>
              <a:gd name="connsiteX0" fmla="*/ 0 w 1403603"/>
              <a:gd name="connsiteY0" fmla="*/ 347472 h 347472"/>
              <a:gd name="connsiteX1" fmla="*/ 1403603 w 1403603"/>
              <a:gd name="connsiteY1" fmla="*/ 347472 h 347472"/>
              <a:gd name="connsiteX2" fmla="*/ 1403603 w 1403603"/>
              <a:gd name="connsiteY2" fmla="*/ 0 h 347472"/>
              <a:gd name="connsiteX3" fmla="*/ 0 w 1403603"/>
              <a:gd name="connsiteY3" fmla="*/ 0 h 347472"/>
              <a:gd name="connsiteX4" fmla="*/ 0 w 1403603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3603" h="347472">
                <a:moveTo>
                  <a:pt x="0" y="347472"/>
                </a:moveTo>
                <a:lnTo>
                  <a:pt x="1403603" y="347472"/>
                </a:lnTo>
                <a:lnTo>
                  <a:pt x="1403603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397251" y="4378452"/>
            <a:ext cx="1429511" cy="373380"/>
          </a:xfrm>
          <a:custGeom>
            <a:avLst/>
            <a:gdLst>
              <a:gd name="connsiteX0" fmla="*/ 12954 w 1429511"/>
              <a:gd name="connsiteY0" fmla="*/ 360426 h 373380"/>
              <a:gd name="connsiteX1" fmla="*/ 1416557 w 1429511"/>
              <a:gd name="connsiteY1" fmla="*/ 360426 h 373380"/>
              <a:gd name="connsiteX2" fmla="*/ 1416557 w 1429511"/>
              <a:gd name="connsiteY2" fmla="*/ 12953 h 373380"/>
              <a:gd name="connsiteX3" fmla="*/ 12954 w 1429511"/>
              <a:gd name="connsiteY3" fmla="*/ 12953 h 373380"/>
              <a:gd name="connsiteX4" fmla="*/ 12954 w 1429511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9511" h="373380">
                <a:moveTo>
                  <a:pt x="12954" y="360426"/>
                </a:moveTo>
                <a:lnTo>
                  <a:pt x="1416557" y="360426"/>
                </a:lnTo>
                <a:lnTo>
                  <a:pt x="1416557" y="12953"/>
                </a:lnTo>
                <a:lnTo>
                  <a:pt x="12954" y="12953"/>
                </a:lnTo>
                <a:lnTo>
                  <a:pt x="12954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410205" y="4746497"/>
            <a:ext cx="1403603" cy="348996"/>
          </a:xfrm>
          <a:custGeom>
            <a:avLst/>
            <a:gdLst>
              <a:gd name="connsiteX0" fmla="*/ 0 w 1403603"/>
              <a:gd name="connsiteY0" fmla="*/ 348996 h 348996"/>
              <a:gd name="connsiteX1" fmla="*/ 1403603 w 1403603"/>
              <a:gd name="connsiteY1" fmla="*/ 348996 h 348996"/>
              <a:gd name="connsiteX2" fmla="*/ 1403603 w 1403603"/>
              <a:gd name="connsiteY2" fmla="*/ 0 h 348996"/>
              <a:gd name="connsiteX3" fmla="*/ 0 w 1403603"/>
              <a:gd name="connsiteY3" fmla="*/ 0 h 348996"/>
              <a:gd name="connsiteX4" fmla="*/ 0 w 1403603"/>
              <a:gd name="connsiteY4" fmla="*/ 348996 h 348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3603" h="348996">
                <a:moveTo>
                  <a:pt x="0" y="348996"/>
                </a:moveTo>
                <a:lnTo>
                  <a:pt x="1403603" y="348996"/>
                </a:lnTo>
                <a:lnTo>
                  <a:pt x="1403603" y="0"/>
                </a:lnTo>
                <a:lnTo>
                  <a:pt x="0" y="0"/>
                </a:lnTo>
                <a:lnTo>
                  <a:pt x="0" y="34899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397251" y="4733544"/>
            <a:ext cx="1429511" cy="374904"/>
          </a:xfrm>
          <a:custGeom>
            <a:avLst/>
            <a:gdLst>
              <a:gd name="connsiteX0" fmla="*/ 12954 w 1429511"/>
              <a:gd name="connsiteY0" fmla="*/ 361950 h 374904"/>
              <a:gd name="connsiteX1" fmla="*/ 1416557 w 1429511"/>
              <a:gd name="connsiteY1" fmla="*/ 361950 h 374904"/>
              <a:gd name="connsiteX2" fmla="*/ 1416557 w 1429511"/>
              <a:gd name="connsiteY2" fmla="*/ 12953 h 374904"/>
              <a:gd name="connsiteX3" fmla="*/ 12954 w 1429511"/>
              <a:gd name="connsiteY3" fmla="*/ 12953 h 374904"/>
              <a:gd name="connsiteX4" fmla="*/ 12954 w 1429511"/>
              <a:gd name="connsiteY4" fmla="*/ 361950 h 374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9511" h="374904">
                <a:moveTo>
                  <a:pt x="12954" y="361950"/>
                </a:moveTo>
                <a:lnTo>
                  <a:pt x="1416557" y="361950"/>
                </a:lnTo>
                <a:lnTo>
                  <a:pt x="1416557" y="12953"/>
                </a:lnTo>
                <a:lnTo>
                  <a:pt x="12954" y="12953"/>
                </a:lnTo>
                <a:lnTo>
                  <a:pt x="12954" y="361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522721" y="2704845"/>
            <a:ext cx="21844" cy="3119437"/>
          </a:xfrm>
          <a:custGeom>
            <a:avLst/>
            <a:gdLst>
              <a:gd name="connsiteX0" fmla="*/ 6350 w 21844"/>
              <a:gd name="connsiteY0" fmla="*/ 6350 h 3119437"/>
              <a:gd name="connsiteX1" fmla="*/ 6350 w 21844"/>
              <a:gd name="connsiteY1" fmla="*/ 3113087 h 3119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3119437">
                <a:moveTo>
                  <a:pt x="6350" y="6350"/>
                </a:moveTo>
                <a:lnTo>
                  <a:pt x="6350" y="311308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410205" y="2983229"/>
            <a:ext cx="960120" cy="347472"/>
          </a:xfrm>
          <a:custGeom>
            <a:avLst/>
            <a:gdLst>
              <a:gd name="connsiteX0" fmla="*/ 0 w 960120"/>
              <a:gd name="connsiteY0" fmla="*/ 347472 h 347472"/>
              <a:gd name="connsiteX1" fmla="*/ 960120 w 960120"/>
              <a:gd name="connsiteY1" fmla="*/ 347472 h 347472"/>
              <a:gd name="connsiteX2" fmla="*/ 960120 w 960120"/>
              <a:gd name="connsiteY2" fmla="*/ 0 h 347472"/>
              <a:gd name="connsiteX3" fmla="*/ 0 w 960120"/>
              <a:gd name="connsiteY3" fmla="*/ 0 h 347472"/>
              <a:gd name="connsiteX4" fmla="*/ 0 w 960120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0120" h="347472">
                <a:moveTo>
                  <a:pt x="0" y="347472"/>
                </a:moveTo>
                <a:lnTo>
                  <a:pt x="960120" y="347472"/>
                </a:lnTo>
                <a:lnTo>
                  <a:pt x="960120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397251" y="2970275"/>
            <a:ext cx="986028" cy="373380"/>
          </a:xfrm>
          <a:custGeom>
            <a:avLst/>
            <a:gdLst>
              <a:gd name="connsiteX0" fmla="*/ 12954 w 986028"/>
              <a:gd name="connsiteY0" fmla="*/ 360426 h 373380"/>
              <a:gd name="connsiteX1" fmla="*/ 973074 w 986028"/>
              <a:gd name="connsiteY1" fmla="*/ 360426 h 373380"/>
              <a:gd name="connsiteX2" fmla="*/ 973074 w 986028"/>
              <a:gd name="connsiteY2" fmla="*/ 12954 h 373380"/>
              <a:gd name="connsiteX3" fmla="*/ 12954 w 986028"/>
              <a:gd name="connsiteY3" fmla="*/ 12954 h 373380"/>
              <a:gd name="connsiteX4" fmla="*/ 12954 w 986028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6028" h="373380">
                <a:moveTo>
                  <a:pt x="12954" y="360426"/>
                </a:moveTo>
                <a:lnTo>
                  <a:pt x="973074" y="360426"/>
                </a:lnTo>
                <a:lnTo>
                  <a:pt x="973074" y="12954"/>
                </a:lnTo>
                <a:lnTo>
                  <a:pt x="12954" y="12954"/>
                </a:lnTo>
                <a:lnTo>
                  <a:pt x="12954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977898" y="2660650"/>
            <a:ext cx="7529448" cy="57150"/>
          </a:xfrm>
          <a:custGeom>
            <a:avLst/>
            <a:gdLst>
              <a:gd name="connsiteX0" fmla="*/ 6350 w 7529448"/>
              <a:gd name="connsiteY0" fmla="*/ 6350 h 57150"/>
              <a:gd name="connsiteX1" fmla="*/ 7523098 w 7529448"/>
              <a:gd name="connsiteY1" fmla="*/ 50800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9448" h="57150">
                <a:moveTo>
                  <a:pt x="6350" y="6350"/>
                </a:moveTo>
                <a:lnTo>
                  <a:pt x="7523098" y="508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178813" y="2983229"/>
            <a:ext cx="960119" cy="347472"/>
          </a:xfrm>
          <a:custGeom>
            <a:avLst/>
            <a:gdLst>
              <a:gd name="connsiteX0" fmla="*/ 0 w 960119"/>
              <a:gd name="connsiteY0" fmla="*/ 347472 h 347472"/>
              <a:gd name="connsiteX1" fmla="*/ 960119 w 960119"/>
              <a:gd name="connsiteY1" fmla="*/ 347472 h 347472"/>
              <a:gd name="connsiteX2" fmla="*/ 960119 w 960119"/>
              <a:gd name="connsiteY2" fmla="*/ 0 h 347472"/>
              <a:gd name="connsiteX3" fmla="*/ 0 w 960119"/>
              <a:gd name="connsiteY3" fmla="*/ 0 h 347472"/>
              <a:gd name="connsiteX4" fmla="*/ 0 w 960119"/>
              <a:gd name="connsiteY4" fmla="*/ 34747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0119" h="347472">
                <a:moveTo>
                  <a:pt x="0" y="347472"/>
                </a:moveTo>
                <a:lnTo>
                  <a:pt x="960119" y="347472"/>
                </a:lnTo>
                <a:lnTo>
                  <a:pt x="960119" y="0"/>
                </a:lnTo>
                <a:lnTo>
                  <a:pt x="0" y="0"/>
                </a:lnTo>
                <a:lnTo>
                  <a:pt x="0" y="34747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165860" y="2970275"/>
            <a:ext cx="986027" cy="373380"/>
          </a:xfrm>
          <a:custGeom>
            <a:avLst/>
            <a:gdLst>
              <a:gd name="connsiteX0" fmla="*/ 12953 w 986027"/>
              <a:gd name="connsiteY0" fmla="*/ 360426 h 373380"/>
              <a:gd name="connsiteX1" fmla="*/ 973073 w 986027"/>
              <a:gd name="connsiteY1" fmla="*/ 360426 h 373380"/>
              <a:gd name="connsiteX2" fmla="*/ 973073 w 986027"/>
              <a:gd name="connsiteY2" fmla="*/ 12954 h 373380"/>
              <a:gd name="connsiteX3" fmla="*/ 12953 w 986027"/>
              <a:gd name="connsiteY3" fmla="*/ 12954 h 373380"/>
              <a:gd name="connsiteX4" fmla="*/ 12953 w 986027"/>
              <a:gd name="connsiteY4" fmla="*/ 360426 h 373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6027" h="373380">
                <a:moveTo>
                  <a:pt x="12953" y="360426"/>
                </a:moveTo>
                <a:lnTo>
                  <a:pt x="973073" y="360426"/>
                </a:lnTo>
                <a:lnTo>
                  <a:pt x="973073" y="12954"/>
                </a:lnTo>
                <a:lnTo>
                  <a:pt x="12953" y="12954"/>
                </a:lnTo>
                <a:lnTo>
                  <a:pt x="12953" y="3604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84910" y="3755897"/>
            <a:ext cx="961644" cy="348996"/>
          </a:xfrm>
          <a:custGeom>
            <a:avLst/>
            <a:gdLst>
              <a:gd name="connsiteX0" fmla="*/ 0 w 961644"/>
              <a:gd name="connsiteY0" fmla="*/ 348996 h 348996"/>
              <a:gd name="connsiteX1" fmla="*/ 961644 w 961644"/>
              <a:gd name="connsiteY1" fmla="*/ 348996 h 348996"/>
              <a:gd name="connsiteX2" fmla="*/ 961644 w 961644"/>
              <a:gd name="connsiteY2" fmla="*/ 0 h 348996"/>
              <a:gd name="connsiteX3" fmla="*/ 0 w 961644"/>
              <a:gd name="connsiteY3" fmla="*/ 0 h 348996"/>
              <a:gd name="connsiteX4" fmla="*/ 0 w 961644"/>
              <a:gd name="connsiteY4" fmla="*/ 348996 h 348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644" h="348996">
                <a:moveTo>
                  <a:pt x="0" y="348996"/>
                </a:moveTo>
                <a:lnTo>
                  <a:pt x="961644" y="348996"/>
                </a:lnTo>
                <a:lnTo>
                  <a:pt x="961644" y="0"/>
                </a:lnTo>
                <a:lnTo>
                  <a:pt x="0" y="0"/>
                </a:lnTo>
                <a:lnTo>
                  <a:pt x="0" y="34899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171956" y="3742944"/>
            <a:ext cx="987552" cy="374904"/>
          </a:xfrm>
          <a:custGeom>
            <a:avLst/>
            <a:gdLst>
              <a:gd name="connsiteX0" fmla="*/ 12953 w 987552"/>
              <a:gd name="connsiteY0" fmla="*/ 361950 h 374904"/>
              <a:gd name="connsiteX1" fmla="*/ 974597 w 987552"/>
              <a:gd name="connsiteY1" fmla="*/ 361950 h 374904"/>
              <a:gd name="connsiteX2" fmla="*/ 974597 w 987552"/>
              <a:gd name="connsiteY2" fmla="*/ 12953 h 374904"/>
              <a:gd name="connsiteX3" fmla="*/ 12953 w 987552"/>
              <a:gd name="connsiteY3" fmla="*/ 12953 h 374904"/>
              <a:gd name="connsiteX4" fmla="*/ 12953 w 987552"/>
              <a:gd name="connsiteY4" fmla="*/ 361950 h 374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7552" h="374904">
                <a:moveTo>
                  <a:pt x="12953" y="361950"/>
                </a:moveTo>
                <a:lnTo>
                  <a:pt x="974597" y="361950"/>
                </a:lnTo>
                <a:lnTo>
                  <a:pt x="974597" y="12953"/>
                </a:lnTo>
                <a:lnTo>
                  <a:pt x="12953" y="12953"/>
                </a:lnTo>
                <a:lnTo>
                  <a:pt x="12953" y="361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2298700"/>
            <a:ext cx="1562100" cy="139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130300" y="1231900"/>
            <a:ext cx="31242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727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alarm_mutex.c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alarm_list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943600" y="3276600"/>
            <a:ext cx="17907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  <a:tab pos="660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alarm_thread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937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</a:t>
            </a:r>
          </a:p>
          <a:p>
            <a:pPr>
              <a:lnSpc>
                <a:spcPts val="2400"/>
              </a:lnSpc>
              <a:tabLst>
                <a:tab pos="3937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937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sleep_time</a:t>
            </a:r>
          </a:p>
          <a:p>
            <a:pPr>
              <a:lnSpc>
                <a:spcPts val="2400"/>
              </a:lnSpc>
              <a:tabLst>
                <a:tab pos="3937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98900" y="3276600"/>
            <a:ext cx="1003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link</a:t>
            </a:r>
          </a:p>
          <a:p>
            <a:pPr>
              <a:lnSpc>
                <a:spcPts val="2600"/>
              </a:lnSpc>
              <a:tabLst>
                <a:tab pos="5588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seconds</a:t>
            </a:r>
          </a:p>
          <a:p>
            <a:pPr>
              <a:lnSpc>
                <a:spcPts val="28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</a:p>
          <a:p>
            <a:pPr>
              <a:lnSpc>
                <a:spcPts val="2600"/>
              </a:lnSpc>
              <a:tabLst>
                <a:tab pos="558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552700" y="2832100"/>
            <a:ext cx="8001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04800" algn="l"/>
                <a:tab pos="4953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048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048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3048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1003</a:t>
            </a:r>
          </a:p>
          <a:p>
            <a:pPr>
              <a:lnSpc>
                <a:spcPts val="2800"/>
              </a:lnSpc>
              <a:tabLst>
                <a:tab pos="3048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"hi"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724400" y="1244600"/>
            <a:ext cx="33020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366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time(0)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현재시간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736600" algn="l"/>
                <a:tab pos="889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alarm_mutex</a:t>
            </a:r>
          </a:p>
          <a:p>
            <a:pPr>
              <a:lnSpc>
                <a:spcPts val="2400"/>
              </a:lnSpc>
              <a:tabLst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320800" y="2794000"/>
            <a:ext cx="5588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next</a:t>
            </a:r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03170" y="2201417"/>
            <a:ext cx="950976" cy="342900"/>
          </a:xfrm>
          <a:custGeom>
            <a:avLst/>
            <a:gdLst>
              <a:gd name="connsiteX0" fmla="*/ 0 w 950976"/>
              <a:gd name="connsiteY0" fmla="*/ 342900 h 342900"/>
              <a:gd name="connsiteX1" fmla="*/ 950976 w 950976"/>
              <a:gd name="connsiteY1" fmla="*/ 342900 h 342900"/>
              <a:gd name="connsiteX2" fmla="*/ 950976 w 950976"/>
              <a:gd name="connsiteY2" fmla="*/ 0 h 342900"/>
              <a:gd name="connsiteX3" fmla="*/ 0 w 950976"/>
              <a:gd name="connsiteY3" fmla="*/ 0 h 342900"/>
              <a:gd name="connsiteX4" fmla="*/ 0 w 950976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0976" h="342900">
                <a:moveTo>
                  <a:pt x="0" y="342900"/>
                </a:moveTo>
                <a:lnTo>
                  <a:pt x="950976" y="342900"/>
                </a:lnTo>
                <a:lnTo>
                  <a:pt x="950976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90216" y="2188463"/>
            <a:ext cx="976884" cy="368808"/>
          </a:xfrm>
          <a:custGeom>
            <a:avLst/>
            <a:gdLst>
              <a:gd name="connsiteX0" fmla="*/ 12954 w 976884"/>
              <a:gd name="connsiteY0" fmla="*/ 355854 h 368808"/>
              <a:gd name="connsiteX1" fmla="*/ 963930 w 976884"/>
              <a:gd name="connsiteY1" fmla="*/ 355854 h 368808"/>
              <a:gd name="connsiteX2" fmla="*/ 963930 w 976884"/>
              <a:gd name="connsiteY2" fmla="*/ 12954 h 368808"/>
              <a:gd name="connsiteX3" fmla="*/ 12954 w 976884"/>
              <a:gd name="connsiteY3" fmla="*/ 12954 h 368808"/>
              <a:gd name="connsiteX4" fmla="*/ 12954 w 976884"/>
              <a:gd name="connsiteY4" fmla="*/ 355854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6884" h="368808">
                <a:moveTo>
                  <a:pt x="12954" y="355854"/>
                </a:moveTo>
                <a:lnTo>
                  <a:pt x="963930" y="355854"/>
                </a:lnTo>
                <a:lnTo>
                  <a:pt x="963930" y="12954"/>
                </a:lnTo>
                <a:lnTo>
                  <a:pt x="12954" y="12954"/>
                </a:lnTo>
                <a:lnTo>
                  <a:pt x="12954" y="3558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55085" y="2986277"/>
            <a:ext cx="1386840" cy="342900"/>
          </a:xfrm>
          <a:custGeom>
            <a:avLst/>
            <a:gdLst>
              <a:gd name="connsiteX0" fmla="*/ 0 w 1386840"/>
              <a:gd name="connsiteY0" fmla="*/ 342900 h 342900"/>
              <a:gd name="connsiteX1" fmla="*/ 1386840 w 1386840"/>
              <a:gd name="connsiteY1" fmla="*/ 342900 h 342900"/>
              <a:gd name="connsiteX2" fmla="*/ 1386840 w 1386840"/>
              <a:gd name="connsiteY2" fmla="*/ 0 h 342900"/>
              <a:gd name="connsiteX3" fmla="*/ 0 w 1386840"/>
              <a:gd name="connsiteY3" fmla="*/ 0 h 342900"/>
              <a:gd name="connsiteX4" fmla="*/ 0 w 138684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0" h="342900">
                <a:moveTo>
                  <a:pt x="0" y="342900"/>
                </a:moveTo>
                <a:lnTo>
                  <a:pt x="1386840" y="342900"/>
                </a:lnTo>
                <a:lnTo>
                  <a:pt x="138684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42132" y="2973323"/>
            <a:ext cx="1412748" cy="368808"/>
          </a:xfrm>
          <a:custGeom>
            <a:avLst/>
            <a:gdLst>
              <a:gd name="connsiteX0" fmla="*/ 12953 w 1412748"/>
              <a:gd name="connsiteY0" fmla="*/ 355854 h 368808"/>
              <a:gd name="connsiteX1" fmla="*/ 1399794 w 1412748"/>
              <a:gd name="connsiteY1" fmla="*/ 355854 h 368808"/>
              <a:gd name="connsiteX2" fmla="*/ 1399794 w 1412748"/>
              <a:gd name="connsiteY2" fmla="*/ 12954 h 368808"/>
              <a:gd name="connsiteX3" fmla="*/ 12953 w 1412748"/>
              <a:gd name="connsiteY3" fmla="*/ 12954 h 368808"/>
              <a:gd name="connsiteX4" fmla="*/ 12953 w 1412748"/>
              <a:gd name="connsiteY4" fmla="*/ 355854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2748" h="368808">
                <a:moveTo>
                  <a:pt x="12953" y="355854"/>
                </a:moveTo>
                <a:lnTo>
                  <a:pt x="1399794" y="355854"/>
                </a:lnTo>
                <a:lnTo>
                  <a:pt x="1399794" y="12954"/>
                </a:lnTo>
                <a:lnTo>
                  <a:pt x="12953" y="12954"/>
                </a:lnTo>
                <a:lnTo>
                  <a:pt x="12953" y="3558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355085" y="3336797"/>
            <a:ext cx="1386840" cy="342900"/>
          </a:xfrm>
          <a:custGeom>
            <a:avLst/>
            <a:gdLst>
              <a:gd name="connsiteX0" fmla="*/ 0 w 1386840"/>
              <a:gd name="connsiteY0" fmla="*/ 342900 h 342900"/>
              <a:gd name="connsiteX1" fmla="*/ 1386840 w 1386840"/>
              <a:gd name="connsiteY1" fmla="*/ 342900 h 342900"/>
              <a:gd name="connsiteX2" fmla="*/ 1386840 w 1386840"/>
              <a:gd name="connsiteY2" fmla="*/ 0 h 342900"/>
              <a:gd name="connsiteX3" fmla="*/ 0 w 1386840"/>
              <a:gd name="connsiteY3" fmla="*/ 0 h 342900"/>
              <a:gd name="connsiteX4" fmla="*/ 0 w 138684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0" h="342900">
                <a:moveTo>
                  <a:pt x="0" y="342900"/>
                </a:moveTo>
                <a:lnTo>
                  <a:pt x="1386840" y="342900"/>
                </a:lnTo>
                <a:lnTo>
                  <a:pt x="138684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42132" y="3323844"/>
            <a:ext cx="1412748" cy="368808"/>
          </a:xfrm>
          <a:custGeom>
            <a:avLst/>
            <a:gdLst>
              <a:gd name="connsiteX0" fmla="*/ 12953 w 1412748"/>
              <a:gd name="connsiteY0" fmla="*/ 355853 h 368808"/>
              <a:gd name="connsiteX1" fmla="*/ 1399794 w 1412748"/>
              <a:gd name="connsiteY1" fmla="*/ 355853 h 368808"/>
              <a:gd name="connsiteX2" fmla="*/ 1399794 w 1412748"/>
              <a:gd name="connsiteY2" fmla="*/ 12953 h 368808"/>
              <a:gd name="connsiteX3" fmla="*/ 12953 w 1412748"/>
              <a:gd name="connsiteY3" fmla="*/ 12953 h 368808"/>
              <a:gd name="connsiteX4" fmla="*/ 12953 w 1412748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2748" h="368808">
                <a:moveTo>
                  <a:pt x="12953" y="355853"/>
                </a:moveTo>
                <a:lnTo>
                  <a:pt x="1399794" y="355853"/>
                </a:lnTo>
                <a:lnTo>
                  <a:pt x="1399794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55085" y="3688841"/>
            <a:ext cx="1386840" cy="342900"/>
          </a:xfrm>
          <a:custGeom>
            <a:avLst/>
            <a:gdLst>
              <a:gd name="connsiteX0" fmla="*/ 0 w 1386840"/>
              <a:gd name="connsiteY0" fmla="*/ 342900 h 342900"/>
              <a:gd name="connsiteX1" fmla="*/ 1386840 w 1386840"/>
              <a:gd name="connsiteY1" fmla="*/ 342900 h 342900"/>
              <a:gd name="connsiteX2" fmla="*/ 1386840 w 1386840"/>
              <a:gd name="connsiteY2" fmla="*/ 0 h 342900"/>
              <a:gd name="connsiteX3" fmla="*/ 0 w 1386840"/>
              <a:gd name="connsiteY3" fmla="*/ 0 h 342900"/>
              <a:gd name="connsiteX4" fmla="*/ 0 w 138684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0" h="342900">
                <a:moveTo>
                  <a:pt x="0" y="342900"/>
                </a:moveTo>
                <a:lnTo>
                  <a:pt x="1386840" y="342900"/>
                </a:lnTo>
                <a:lnTo>
                  <a:pt x="138684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342132" y="3675888"/>
            <a:ext cx="1412748" cy="368808"/>
          </a:xfrm>
          <a:custGeom>
            <a:avLst/>
            <a:gdLst>
              <a:gd name="connsiteX0" fmla="*/ 12953 w 1412748"/>
              <a:gd name="connsiteY0" fmla="*/ 355853 h 368808"/>
              <a:gd name="connsiteX1" fmla="*/ 1399794 w 1412748"/>
              <a:gd name="connsiteY1" fmla="*/ 355853 h 368808"/>
              <a:gd name="connsiteX2" fmla="*/ 1399794 w 1412748"/>
              <a:gd name="connsiteY2" fmla="*/ 12953 h 368808"/>
              <a:gd name="connsiteX3" fmla="*/ 12953 w 1412748"/>
              <a:gd name="connsiteY3" fmla="*/ 12953 h 368808"/>
              <a:gd name="connsiteX4" fmla="*/ 12953 w 1412748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2748" h="368808">
                <a:moveTo>
                  <a:pt x="12953" y="355853"/>
                </a:moveTo>
                <a:lnTo>
                  <a:pt x="1399794" y="355853"/>
                </a:lnTo>
                <a:lnTo>
                  <a:pt x="1399794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55085" y="4039361"/>
            <a:ext cx="1386840" cy="342900"/>
          </a:xfrm>
          <a:custGeom>
            <a:avLst/>
            <a:gdLst>
              <a:gd name="connsiteX0" fmla="*/ 0 w 1386840"/>
              <a:gd name="connsiteY0" fmla="*/ 342900 h 342900"/>
              <a:gd name="connsiteX1" fmla="*/ 1386840 w 1386840"/>
              <a:gd name="connsiteY1" fmla="*/ 342900 h 342900"/>
              <a:gd name="connsiteX2" fmla="*/ 1386840 w 1386840"/>
              <a:gd name="connsiteY2" fmla="*/ 0 h 342900"/>
              <a:gd name="connsiteX3" fmla="*/ 0 w 1386840"/>
              <a:gd name="connsiteY3" fmla="*/ 0 h 342900"/>
              <a:gd name="connsiteX4" fmla="*/ 0 w 138684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0" h="342900">
                <a:moveTo>
                  <a:pt x="0" y="342900"/>
                </a:moveTo>
                <a:lnTo>
                  <a:pt x="1386840" y="342900"/>
                </a:lnTo>
                <a:lnTo>
                  <a:pt x="138684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342132" y="4026408"/>
            <a:ext cx="1412748" cy="368808"/>
          </a:xfrm>
          <a:custGeom>
            <a:avLst/>
            <a:gdLst>
              <a:gd name="connsiteX0" fmla="*/ 12953 w 1412748"/>
              <a:gd name="connsiteY0" fmla="*/ 355853 h 368808"/>
              <a:gd name="connsiteX1" fmla="*/ 1399794 w 1412748"/>
              <a:gd name="connsiteY1" fmla="*/ 355853 h 368808"/>
              <a:gd name="connsiteX2" fmla="*/ 1399794 w 1412748"/>
              <a:gd name="connsiteY2" fmla="*/ 12953 h 368808"/>
              <a:gd name="connsiteX3" fmla="*/ 12953 w 1412748"/>
              <a:gd name="connsiteY3" fmla="*/ 12953 h 368808"/>
              <a:gd name="connsiteX4" fmla="*/ 12953 w 1412748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2748" h="368808">
                <a:moveTo>
                  <a:pt x="12953" y="355853"/>
                </a:moveTo>
                <a:lnTo>
                  <a:pt x="1399794" y="355853"/>
                </a:lnTo>
                <a:lnTo>
                  <a:pt x="1399794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90422" y="3603497"/>
            <a:ext cx="952500" cy="342900"/>
          </a:xfrm>
          <a:custGeom>
            <a:avLst/>
            <a:gdLst>
              <a:gd name="connsiteX0" fmla="*/ 0 w 952500"/>
              <a:gd name="connsiteY0" fmla="*/ 342900 h 342900"/>
              <a:gd name="connsiteX1" fmla="*/ 952500 w 952500"/>
              <a:gd name="connsiteY1" fmla="*/ 342900 h 342900"/>
              <a:gd name="connsiteX2" fmla="*/ 952500 w 952500"/>
              <a:gd name="connsiteY2" fmla="*/ 0 h 342900"/>
              <a:gd name="connsiteX3" fmla="*/ 0 w 952500"/>
              <a:gd name="connsiteY3" fmla="*/ 0 h 342900"/>
              <a:gd name="connsiteX4" fmla="*/ 0 w 95250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2500" h="342900">
                <a:moveTo>
                  <a:pt x="0" y="342900"/>
                </a:moveTo>
                <a:lnTo>
                  <a:pt x="952500" y="342900"/>
                </a:lnTo>
                <a:lnTo>
                  <a:pt x="95250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77468" y="3590544"/>
            <a:ext cx="978408" cy="368808"/>
          </a:xfrm>
          <a:custGeom>
            <a:avLst/>
            <a:gdLst>
              <a:gd name="connsiteX0" fmla="*/ 12953 w 978408"/>
              <a:gd name="connsiteY0" fmla="*/ 355853 h 368808"/>
              <a:gd name="connsiteX1" fmla="*/ 965453 w 978408"/>
              <a:gd name="connsiteY1" fmla="*/ 355853 h 368808"/>
              <a:gd name="connsiteX2" fmla="*/ 965453 w 978408"/>
              <a:gd name="connsiteY2" fmla="*/ 12953 h 368808"/>
              <a:gd name="connsiteX3" fmla="*/ 12953 w 978408"/>
              <a:gd name="connsiteY3" fmla="*/ 12953 h 368808"/>
              <a:gd name="connsiteX4" fmla="*/ 12953 w 978408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8408" h="368808">
                <a:moveTo>
                  <a:pt x="12953" y="355853"/>
                </a:moveTo>
                <a:lnTo>
                  <a:pt x="965453" y="355853"/>
                </a:lnTo>
                <a:lnTo>
                  <a:pt x="965453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23950" y="2789682"/>
            <a:ext cx="952500" cy="342900"/>
          </a:xfrm>
          <a:custGeom>
            <a:avLst/>
            <a:gdLst>
              <a:gd name="connsiteX0" fmla="*/ 0 w 952500"/>
              <a:gd name="connsiteY0" fmla="*/ 342900 h 342900"/>
              <a:gd name="connsiteX1" fmla="*/ 952500 w 952500"/>
              <a:gd name="connsiteY1" fmla="*/ 342900 h 342900"/>
              <a:gd name="connsiteX2" fmla="*/ 952500 w 952500"/>
              <a:gd name="connsiteY2" fmla="*/ 0 h 342900"/>
              <a:gd name="connsiteX3" fmla="*/ 0 w 952500"/>
              <a:gd name="connsiteY3" fmla="*/ 0 h 342900"/>
              <a:gd name="connsiteX4" fmla="*/ 0 w 952500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2500" h="342900">
                <a:moveTo>
                  <a:pt x="0" y="342900"/>
                </a:moveTo>
                <a:lnTo>
                  <a:pt x="952500" y="342900"/>
                </a:lnTo>
                <a:lnTo>
                  <a:pt x="952500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10996" y="2776727"/>
            <a:ext cx="978408" cy="368808"/>
          </a:xfrm>
          <a:custGeom>
            <a:avLst/>
            <a:gdLst>
              <a:gd name="connsiteX0" fmla="*/ 12953 w 978408"/>
              <a:gd name="connsiteY0" fmla="*/ 355854 h 368808"/>
              <a:gd name="connsiteX1" fmla="*/ 965453 w 978408"/>
              <a:gd name="connsiteY1" fmla="*/ 355854 h 368808"/>
              <a:gd name="connsiteX2" fmla="*/ 965453 w 978408"/>
              <a:gd name="connsiteY2" fmla="*/ 12954 h 368808"/>
              <a:gd name="connsiteX3" fmla="*/ 12953 w 978408"/>
              <a:gd name="connsiteY3" fmla="*/ 12954 h 368808"/>
              <a:gd name="connsiteX4" fmla="*/ 12953 w 978408"/>
              <a:gd name="connsiteY4" fmla="*/ 355854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8408" h="368808">
                <a:moveTo>
                  <a:pt x="12953" y="355854"/>
                </a:moveTo>
                <a:lnTo>
                  <a:pt x="965453" y="355854"/>
                </a:lnTo>
                <a:lnTo>
                  <a:pt x="965453" y="12954"/>
                </a:lnTo>
                <a:lnTo>
                  <a:pt x="12953" y="12954"/>
                </a:lnTo>
                <a:lnTo>
                  <a:pt x="12953" y="3558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74285" y="2097785"/>
            <a:ext cx="949452" cy="342900"/>
          </a:xfrm>
          <a:custGeom>
            <a:avLst/>
            <a:gdLst>
              <a:gd name="connsiteX0" fmla="*/ 0 w 949452"/>
              <a:gd name="connsiteY0" fmla="*/ 342900 h 342900"/>
              <a:gd name="connsiteX1" fmla="*/ 949452 w 949452"/>
              <a:gd name="connsiteY1" fmla="*/ 342900 h 342900"/>
              <a:gd name="connsiteX2" fmla="*/ 949452 w 949452"/>
              <a:gd name="connsiteY2" fmla="*/ 0 h 342900"/>
              <a:gd name="connsiteX3" fmla="*/ 0 w 949452"/>
              <a:gd name="connsiteY3" fmla="*/ 0 h 342900"/>
              <a:gd name="connsiteX4" fmla="*/ 0 w 949452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9452" h="342900">
                <a:moveTo>
                  <a:pt x="0" y="342900"/>
                </a:moveTo>
                <a:lnTo>
                  <a:pt x="949452" y="342900"/>
                </a:lnTo>
                <a:lnTo>
                  <a:pt x="949452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61332" y="2084831"/>
            <a:ext cx="975360" cy="368808"/>
          </a:xfrm>
          <a:custGeom>
            <a:avLst/>
            <a:gdLst>
              <a:gd name="connsiteX0" fmla="*/ 12953 w 975360"/>
              <a:gd name="connsiteY0" fmla="*/ 355854 h 368808"/>
              <a:gd name="connsiteX1" fmla="*/ 962405 w 975360"/>
              <a:gd name="connsiteY1" fmla="*/ 355854 h 368808"/>
              <a:gd name="connsiteX2" fmla="*/ 962405 w 975360"/>
              <a:gd name="connsiteY2" fmla="*/ 12954 h 368808"/>
              <a:gd name="connsiteX3" fmla="*/ 12953 w 975360"/>
              <a:gd name="connsiteY3" fmla="*/ 12954 h 368808"/>
              <a:gd name="connsiteX4" fmla="*/ 12953 w 975360"/>
              <a:gd name="connsiteY4" fmla="*/ 355854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5360" h="368808">
                <a:moveTo>
                  <a:pt x="12953" y="355854"/>
                </a:moveTo>
                <a:lnTo>
                  <a:pt x="962405" y="355854"/>
                </a:lnTo>
                <a:lnTo>
                  <a:pt x="962405" y="12954"/>
                </a:lnTo>
                <a:lnTo>
                  <a:pt x="12953" y="12954"/>
                </a:lnTo>
                <a:lnTo>
                  <a:pt x="12953" y="3558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61182" y="2986277"/>
            <a:ext cx="1389888" cy="342900"/>
          </a:xfrm>
          <a:custGeom>
            <a:avLst/>
            <a:gdLst>
              <a:gd name="connsiteX0" fmla="*/ 0 w 1389888"/>
              <a:gd name="connsiteY0" fmla="*/ 342900 h 342900"/>
              <a:gd name="connsiteX1" fmla="*/ 1389888 w 1389888"/>
              <a:gd name="connsiteY1" fmla="*/ 342900 h 342900"/>
              <a:gd name="connsiteX2" fmla="*/ 1389888 w 1389888"/>
              <a:gd name="connsiteY2" fmla="*/ 0 h 342900"/>
              <a:gd name="connsiteX3" fmla="*/ 0 w 1389888"/>
              <a:gd name="connsiteY3" fmla="*/ 0 h 342900"/>
              <a:gd name="connsiteX4" fmla="*/ 0 w 1389888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342900">
                <a:moveTo>
                  <a:pt x="0" y="342900"/>
                </a:moveTo>
                <a:lnTo>
                  <a:pt x="1389888" y="342900"/>
                </a:lnTo>
                <a:lnTo>
                  <a:pt x="1389888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348228" y="2973323"/>
            <a:ext cx="1415796" cy="368808"/>
          </a:xfrm>
          <a:custGeom>
            <a:avLst/>
            <a:gdLst>
              <a:gd name="connsiteX0" fmla="*/ 12953 w 1415796"/>
              <a:gd name="connsiteY0" fmla="*/ 355854 h 368808"/>
              <a:gd name="connsiteX1" fmla="*/ 1402841 w 1415796"/>
              <a:gd name="connsiteY1" fmla="*/ 355854 h 368808"/>
              <a:gd name="connsiteX2" fmla="*/ 1402841 w 1415796"/>
              <a:gd name="connsiteY2" fmla="*/ 12954 h 368808"/>
              <a:gd name="connsiteX3" fmla="*/ 12953 w 1415796"/>
              <a:gd name="connsiteY3" fmla="*/ 12954 h 368808"/>
              <a:gd name="connsiteX4" fmla="*/ 12953 w 1415796"/>
              <a:gd name="connsiteY4" fmla="*/ 355854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5796" h="368808">
                <a:moveTo>
                  <a:pt x="12953" y="355854"/>
                </a:moveTo>
                <a:lnTo>
                  <a:pt x="1402841" y="355854"/>
                </a:lnTo>
                <a:lnTo>
                  <a:pt x="1402841" y="12954"/>
                </a:lnTo>
                <a:lnTo>
                  <a:pt x="12953" y="12954"/>
                </a:lnTo>
                <a:lnTo>
                  <a:pt x="12953" y="3558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61182" y="3336797"/>
            <a:ext cx="1389888" cy="342900"/>
          </a:xfrm>
          <a:custGeom>
            <a:avLst/>
            <a:gdLst>
              <a:gd name="connsiteX0" fmla="*/ 0 w 1389888"/>
              <a:gd name="connsiteY0" fmla="*/ 342900 h 342900"/>
              <a:gd name="connsiteX1" fmla="*/ 1389888 w 1389888"/>
              <a:gd name="connsiteY1" fmla="*/ 342900 h 342900"/>
              <a:gd name="connsiteX2" fmla="*/ 1389888 w 1389888"/>
              <a:gd name="connsiteY2" fmla="*/ 0 h 342900"/>
              <a:gd name="connsiteX3" fmla="*/ 0 w 1389888"/>
              <a:gd name="connsiteY3" fmla="*/ 0 h 342900"/>
              <a:gd name="connsiteX4" fmla="*/ 0 w 1389888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342900">
                <a:moveTo>
                  <a:pt x="0" y="342900"/>
                </a:moveTo>
                <a:lnTo>
                  <a:pt x="1389888" y="342900"/>
                </a:lnTo>
                <a:lnTo>
                  <a:pt x="1389888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48228" y="3323844"/>
            <a:ext cx="1415796" cy="368808"/>
          </a:xfrm>
          <a:custGeom>
            <a:avLst/>
            <a:gdLst>
              <a:gd name="connsiteX0" fmla="*/ 12953 w 1415796"/>
              <a:gd name="connsiteY0" fmla="*/ 355853 h 368808"/>
              <a:gd name="connsiteX1" fmla="*/ 1402841 w 1415796"/>
              <a:gd name="connsiteY1" fmla="*/ 355853 h 368808"/>
              <a:gd name="connsiteX2" fmla="*/ 1402841 w 1415796"/>
              <a:gd name="connsiteY2" fmla="*/ 12953 h 368808"/>
              <a:gd name="connsiteX3" fmla="*/ 12953 w 1415796"/>
              <a:gd name="connsiteY3" fmla="*/ 12953 h 368808"/>
              <a:gd name="connsiteX4" fmla="*/ 12953 w 1415796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5796" h="368808">
                <a:moveTo>
                  <a:pt x="12953" y="355853"/>
                </a:moveTo>
                <a:lnTo>
                  <a:pt x="1402841" y="355853"/>
                </a:lnTo>
                <a:lnTo>
                  <a:pt x="1402841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361182" y="3688841"/>
            <a:ext cx="1389888" cy="342900"/>
          </a:xfrm>
          <a:custGeom>
            <a:avLst/>
            <a:gdLst>
              <a:gd name="connsiteX0" fmla="*/ 0 w 1389888"/>
              <a:gd name="connsiteY0" fmla="*/ 342900 h 342900"/>
              <a:gd name="connsiteX1" fmla="*/ 1389888 w 1389888"/>
              <a:gd name="connsiteY1" fmla="*/ 342900 h 342900"/>
              <a:gd name="connsiteX2" fmla="*/ 1389888 w 1389888"/>
              <a:gd name="connsiteY2" fmla="*/ 0 h 342900"/>
              <a:gd name="connsiteX3" fmla="*/ 0 w 1389888"/>
              <a:gd name="connsiteY3" fmla="*/ 0 h 342900"/>
              <a:gd name="connsiteX4" fmla="*/ 0 w 1389888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342900">
                <a:moveTo>
                  <a:pt x="0" y="342900"/>
                </a:moveTo>
                <a:lnTo>
                  <a:pt x="1389888" y="342900"/>
                </a:lnTo>
                <a:lnTo>
                  <a:pt x="1389888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348228" y="3675888"/>
            <a:ext cx="1415796" cy="368808"/>
          </a:xfrm>
          <a:custGeom>
            <a:avLst/>
            <a:gdLst>
              <a:gd name="connsiteX0" fmla="*/ 12953 w 1415796"/>
              <a:gd name="connsiteY0" fmla="*/ 355853 h 368808"/>
              <a:gd name="connsiteX1" fmla="*/ 1402841 w 1415796"/>
              <a:gd name="connsiteY1" fmla="*/ 355853 h 368808"/>
              <a:gd name="connsiteX2" fmla="*/ 1402841 w 1415796"/>
              <a:gd name="connsiteY2" fmla="*/ 12953 h 368808"/>
              <a:gd name="connsiteX3" fmla="*/ 12953 w 1415796"/>
              <a:gd name="connsiteY3" fmla="*/ 12953 h 368808"/>
              <a:gd name="connsiteX4" fmla="*/ 12953 w 1415796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5796" h="368808">
                <a:moveTo>
                  <a:pt x="12953" y="355853"/>
                </a:moveTo>
                <a:lnTo>
                  <a:pt x="1402841" y="355853"/>
                </a:lnTo>
                <a:lnTo>
                  <a:pt x="1402841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361182" y="4039361"/>
            <a:ext cx="1389888" cy="342900"/>
          </a:xfrm>
          <a:custGeom>
            <a:avLst/>
            <a:gdLst>
              <a:gd name="connsiteX0" fmla="*/ 0 w 1389888"/>
              <a:gd name="connsiteY0" fmla="*/ 342900 h 342900"/>
              <a:gd name="connsiteX1" fmla="*/ 1389888 w 1389888"/>
              <a:gd name="connsiteY1" fmla="*/ 342900 h 342900"/>
              <a:gd name="connsiteX2" fmla="*/ 1389888 w 1389888"/>
              <a:gd name="connsiteY2" fmla="*/ 0 h 342900"/>
              <a:gd name="connsiteX3" fmla="*/ 0 w 1389888"/>
              <a:gd name="connsiteY3" fmla="*/ 0 h 342900"/>
              <a:gd name="connsiteX4" fmla="*/ 0 w 1389888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9888" h="342900">
                <a:moveTo>
                  <a:pt x="0" y="342900"/>
                </a:moveTo>
                <a:lnTo>
                  <a:pt x="1389888" y="342900"/>
                </a:lnTo>
                <a:lnTo>
                  <a:pt x="1389888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348228" y="4026408"/>
            <a:ext cx="1415796" cy="368808"/>
          </a:xfrm>
          <a:custGeom>
            <a:avLst/>
            <a:gdLst>
              <a:gd name="connsiteX0" fmla="*/ 12953 w 1415796"/>
              <a:gd name="connsiteY0" fmla="*/ 355853 h 368808"/>
              <a:gd name="connsiteX1" fmla="*/ 1402841 w 1415796"/>
              <a:gd name="connsiteY1" fmla="*/ 355853 h 368808"/>
              <a:gd name="connsiteX2" fmla="*/ 1402841 w 1415796"/>
              <a:gd name="connsiteY2" fmla="*/ 12953 h 368808"/>
              <a:gd name="connsiteX3" fmla="*/ 12953 w 1415796"/>
              <a:gd name="connsiteY3" fmla="*/ 12953 h 368808"/>
              <a:gd name="connsiteX4" fmla="*/ 12953 w 1415796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5796" h="368808">
                <a:moveTo>
                  <a:pt x="12953" y="355853"/>
                </a:moveTo>
                <a:lnTo>
                  <a:pt x="1402841" y="355853"/>
                </a:lnTo>
                <a:lnTo>
                  <a:pt x="1402841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849873" y="3022854"/>
            <a:ext cx="1391411" cy="342900"/>
          </a:xfrm>
          <a:custGeom>
            <a:avLst/>
            <a:gdLst>
              <a:gd name="connsiteX0" fmla="*/ 0 w 1391411"/>
              <a:gd name="connsiteY0" fmla="*/ 342899 h 342900"/>
              <a:gd name="connsiteX1" fmla="*/ 1391411 w 1391411"/>
              <a:gd name="connsiteY1" fmla="*/ 342899 h 342900"/>
              <a:gd name="connsiteX2" fmla="*/ 1391411 w 1391411"/>
              <a:gd name="connsiteY2" fmla="*/ 0 h 342900"/>
              <a:gd name="connsiteX3" fmla="*/ 0 w 1391411"/>
              <a:gd name="connsiteY3" fmla="*/ 0 h 342900"/>
              <a:gd name="connsiteX4" fmla="*/ 0 w 1391411"/>
              <a:gd name="connsiteY4" fmla="*/ 342899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342900">
                <a:moveTo>
                  <a:pt x="0" y="342899"/>
                </a:moveTo>
                <a:lnTo>
                  <a:pt x="1391411" y="342899"/>
                </a:lnTo>
                <a:lnTo>
                  <a:pt x="1391411" y="0"/>
                </a:lnTo>
                <a:lnTo>
                  <a:pt x="0" y="0"/>
                </a:lnTo>
                <a:lnTo>
                  <a:pt x="0" y="34289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836920" y="3009900"/>
            <a:ext cx="1417319" cy="368808"/>
          </a:xfrm>
          <a:custGeom>
            <a:avLst/>
            <a:gdLst>
              <a:gd name="connsiteX0" fmla="*/ 12953 w 1417319"/>
              <a:gd name="connsiteY0" fmla="*/ 355853 h 368808"/>
              <a:gd name="connsiteX1" fmla="*/ 1404365 w 1417319"/>
              <a:gd name="connsiteY1" fmla="*/ 355853 h 368808"/>
              <a:gd name="connsiteX2" fmla="*/ 1404365 w 1417319"/>
              <a:gd name="connsiteY2" fmla="*/ 12954 h 368808"/>
              <a:gd name="connsiteX3" fmla="*/ 12953 w 1417319"/>
              <a:gd name="connsiteY3" fmla="*/ 12954 h 368808"/>
              <a:gd name="connsiteX4" fmla="*/ 12953 w 1417319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7319" h="368808">
                <a:moveTo>
                  <a:pt x="12953" y="355853"/>
                </a:moveTo>
                <a:lnTo>
                  <a:pt x="1404365" y="355853"/>
                </a:lnTo>
                <a:lnTo>
                  <a:pt x="1404365" y="12954"/>
                </a:lnTo>
                <a:lnTo>
                  <a:pt x="12953" y="12954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849873" y="3374897"/>
            <a:ext cx="1391411" cy="342900"/>
          </a:xfrm>
          <a:custGeom>
            <a:avLst/>
            <a:gdLst>
              <a:gd name="connsiteX0" fmla="*/ 0 w 1391411"/>
              <a:gd name="connsiteY0" fmla="*/ 342900 h 342900"/>
              <a:gd name="connsiteX1" fmla="*/ 1391411 w 1391411"/>
              <a:gd name="connsiteY1" fmla="*/ 342900 h 342900"/>
              <a:gd name="connsiteX2" fmla="*/ 1391411 w 1391411"/>
              <a:gd name="connsiteY2" fmla="*/ 0 h 342900"/>
              <a:gd name="connsiteX3" fmla="*/ 0 w 1391411"/>
              <a:gd name="connsiteY3" fmla="*/ 0 h 342900"/>
              <a:gd name="connsiteX4" fmla="*/ 0 w 1391411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342900">
                <a:moveTo>
                  <a:pt x="0" y="342900"/>
                </a:moveTo>
                <a:lnTo>
                  <a:pt x="1391411" y="342900"/>
                </a:lnTo>
                <a:lnTo>
                  <a:pt x="1391411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836920" y="3361944"/>
            <a:ext cx="1417319" cy="368808"/>
          </a:xfrm>
          <a:custGeom>
            <a:avLst/>
            <a:gdLst>
              <a:gd name="connsiteX0" fmla="*/ 12953 w 1417319"/>
              <a:gd name="connsiteY0" fmla="*/ 355853 h 368808"/>
              <a:gd name="connsiteX1" fmla="*/ 1404365 w 1417319"/>
              <a:gd name="connsiteY1" fmla="*/ 355853 h 368808"/>
              <a:gd name="connsiteX2" fmla="*/ 1404365 w 1417319"/>
              <a:gd name="connsiteY2" fmla="*/ 12953 h 368808"/>
              <a:gd name="connsiteX3" fmla="*/ 12953 w 1417319"/>
              <a:gd name="connsiteY3" fmla="*/ 12953 h 368808"/>
              <a:gd name="connsiteX4" fmla="*/ 12953 w 1417319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7319" h="368808">
                <a:moveTo>
                  <a:pt x="12953" y="355853"/>
                </a:moveTo>
                <a:lnTo>
                  <a:pt x="1404365" y="355853"/>
                </a:lnTo>
                <a:lnTo>
                  <a:pt x="1404365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849873" y="3723894"/>
            <a:ext cx="1391411" cy="342900"/>
          </a:xfrm>
          <a:custGeom>
            <a:avLst/>
            <a:gdLst>
              <a:gd name="connsiteX0" fmla="*/ 0 w 1391411"/>
              <a:gd name="connsiteY0" fmla="*/ 342900 h 342900"/>
              <a:gd name="connsiteX1" fmla="*/ 1391411 w 1391411"/>
              <a:gd name="connsiteY1" fmla="*/ 342900 h 342900"/>
              <a:gd name="connsiteX2" fmla="*/ 1391411 w 1391411"/>
              <a:gd name="connsiteY2" fmla="*/ 0 h 342900"/>
              <a:gd name="connsiteX3" fmla="*/ 0 w 1391411"/>
              <a:gd name="connsiteY3" fmla="*/ 0 h 342900"/>
              <a:gd name="connsiteX4" fmla="*/ 0 w 1391411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342900">
                <a:moveTo>
                  <a:pt x="0" y="342900"/>
                </a:moveTo>
                <a:lnTo>
                  <a:pt x="1391411" y="342900"/>
                </a:lnTo>
                <a:lnTo>
                  <a:pt x="1391411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836920" y="3710940"/>
            <a:ext cx="1417319" cy="368808"/>
          </a:xfrm>
          <a:custGeom>
            <a:avLst/>
            <a:gdLst>
              <a:gd name="connsiteX0" fmla="*/ 12953 w 1417319"/>
              <a:gd name="connsiteY0" fmla="*/ 355853 h 368808"/>
              <a:gd name="connsiteX1" fmla="*/ 1404365 w 1417319"/>
              <a:gd name="connsiteY1" fmla="*/ 355853 h 368808"/>
              <a:gd name="connsiteX2" fmla="*/ 1404365 w 1417319"/>
              <a:gd name="connsiteY2" fmla="*/ 12953 h 368808"/>
              <a:gd name="connsiteX3" fmla="*/ 12953 w 1417319"/>
              <a:gd name="connsiteY3" fmla="*/ 12953 h 368808"/>
              <a:gd name="connsiteX4" fmla="*/ 12953 w 1417319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7319" h="368808">
                <a:moveTo>
                  <a:pt x="12953" y="355853"/>
                </a:moveTo>
                <a:lnTo>
                  <a:pt x="1404365" y="355853"/>
                </a:lnTo>
                <a:lnTo>
                  <a:pt x="1404365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849873" y="4074414"/>
            <a:ext cx="1391411" cy="342900"/>
          </a:xfrm>
          <a:custGeom>
            <a:avLst/>
            <a:gdLst>
              <a:gd name="connsiteX0" fmla="*/ 0 w 1391411"/>
              <a:gd name="connsiteY0" fmla="*/ 342900 h 342900"/>
              <a:gd name="connsiteX1" fmla="*/ 1391411 w 1391411"/>
              <a:gd name="connsiteY1" fmla="*/ 342900 h 342900"/>
              <a:gd name="connsiteX2" fmla="*/ 1391411 w 1391411"/>
              <a:gd name="connsiteY2" fmla="*/ 0 h 342900"/>
              <a:gd name="connsiteX3" fmla="*/ 0 w 1391411"/>
              <a:gd name="connsiteY3" fmla="*/ 0 h 342900"/>
              <a:gd name="connsiteX4" fmla="*/ 0 w 1391411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1411" h="342900">
                <a:moveTo>
                  <a:pt x="0" y="342900"/>
                </a:moveTo>
                <a:lnTo>
                  <a:pt x="1391411" y="342900"/>
                </a:lnTo>
                <a:lnTo>
                  <a:pt x="1391411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836920" y="4061460"/>
            <a:ext cx="1417319" cy="368808"/>
          </a:xfrm>
          <a:custGeom>
            <a:avLst/>
            <a:gdLst>
              <a:gd name="connsiteX0" fmla="*/ 12953 w 1417319"/>
              <a:gd name="connsiteY0" fmla="*/ 355853 h 368808"/>
              <a:gd name="connsiteX1" fmla="*/ 1404365 w 1417319"/>
              <a:gd name="connsiteY1" fmla="*/ 355853 h 368808"/>
              <a:gd name="connsiteX2" fmla="*/ 1404365 w 1417319"/>
              <a:gd name="connsiteY2" fmla="*/ 12953 h 368808"/>
              <a:gd name="connsiteX3" fmla="*/ 12953 w 1417319"/>
              <a:gd name="connsiteY3" fmla="*/ 12953 h 368808"/>
              <a:gd name="connsiteX4" fmla="*/ 12953 w 1417319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7319" h="368808">
                <a:moveTo>
                  <a:pt x="12953" y="355853"/>
                </a:moveTo>
                <a:lnTo>
                  <a:pt x="1404365" y="355853"/>
                </a:lnTo>
                <a:lnTo>
                  <a:pt x="1404365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715250" y="3013710"/>
            <a:ext cx="1388364" cy="342899"/>
          </a:xfrm>
          <a:custGeom>
            <a:avLst/>
            <a:gdLst>
              <a:gd name="connsiteX0" fmla="*/ 0 w 1388364"/>
              <a:gd name="connsiteY0" fmla="*/ 342899 h 342899"/>
              <a:gd name="connsiteX1" fmla="*/ 1388364 w 1388364"/>
              <a:gd name="connsiteY1" fmla="*/ 342899 h 342899"/>
              <a:gd name="connsiteX2" fmla="*/ 1388364 w 1388364"/>
              <a:gd name="connsiteY2" fmla="*/ 0 h 342899"/>
              <a:gd name="connsiteX3" fmla="*/ 0 w 1388364"/>
              <a:gd name="connsiteY3" fmla="*/ 0 h 342899"/>
              <a:gd name="connsiteX4" fmla="*/ 0 w 1388364"/>
              <a:gd name="connsiteY4" fmla="*/ 342899 h 34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8364" h="342899">
                <a:moveTo>
                  <a:pt x="0" y="342899"/>
                </a:moveTo>
                <a:lnTo>
                  <a:pt x="1388364" y="342899"/>
                </a:lnTo>
                <a:lnTo>
                  <a:pt x="1388364" y="0"/>
                </a:lnTo>
                <a:lnTo>
                  <a:pt x="0" y="0"/>
                </a:lnTo>
                <a:lnTo>
                  <a:pt x="0" y="34289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702295" y="3000755"/>
            <a:ext cx="1414272" cy="368807"/>
          </a:xfrm>
          <a:custGeom>
            <a:avLst/>
            <a:gdLst>
              <a:gd name="connsiteX0" fmla="*/ 12954 w 1414272"/>
              <a:gd name="connsiteY0" fmla="*/ 355853 h 368807"/>
              <a:gd name="connsiteX1" fmla="*/ 1401318 w 1414272"/>
              <a:gd name="connsiteY1" fmla="*/ 355853 h 368807"/>
              <a:gd name="connsiteX2" fmla="*/ 1401318 w 1414272"/>
              <a:gd name="connsiteY2" fmla="*/ 12954 h 368807"/>
              <a:gd name="connsiteX3" fmla="*/ 12954 w 1414272"/>
              <a:gd name="connsiteY3" fmla="*/ 12954 h 368807"/>
              <a:gd name="connsiteX4" fmla="*/ 12954 w 1414272"/>
              <a:gd name="connsiteY4" fmla="*/ 355853 h 368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272" h="368807">
                <a:moveTo>
                  <a:pt x="12954" y="355853"/>
                </a:moveTo>
                <a:lnTo>
                  <a:pt x="1401318" y="355853"/>
                </a:lnTo>
                <a:lnTo>
                  <a:pt x="1401318" y="12954"/>
                </a:lnTo>
                <a:lnTo>
                  <a:pt x="12954" y="12954"/>
                </a:lnTo>
                <a:lnTo>
                  <a:pt x="12954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715250" y="3365753"/>
            <a:ext cx="1388364" cy="342900"/>
          </a:xfrm>
          <a:custGeom>
            <a:avLst/>
            <a:gdLst>
              <a:gd name="connsiteX0" fmla="*/ 0 w 1388364"/>
              <a:gd name="connsiteY0" fmla="*/ 342900 h 342900"/>
              <a:gd name="connsiteX1" fmla="*/ 1388364 w 1388364"/>
              <a:gd name="connsiteY1" fmla="*/ 342900 h 342900"/>
              <a:gd name="connsiteX2" fmla="*/ 1388364 w 1388364"/>
              <a:gd name="connsiteY2" fmla="*/ 0 h 342900"/>
              <a:gd name="connsiteX3" fmla="*/ 0 w 1388364"/>
              <a:gd name="connsiteY3" fmla="*/ 0 h 342900"/>
              <a:gd name="connsiteX4" fmla="*/ 0 w 1388364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8364" h="342900">
                <a:moveTo>
                  <a:pt x="0" y="342900"/>
                </a:moveTo>
                <a:lnTo>
                  <a:pt x="1388364" y="342900"/>
                </a:lnTo>
                <a:lnTo>
                  <a:pt x="1388364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02295" y="3352800"/>
            <a:ext cx="1414272" cy="368808"/>
          </a:xfrm>
          <a:custGeom>
            <a:avLst/>
            <a:gdLst>
              <a:gd name="connsiteX0" fmla="*/ 12954 w 1414272"/>
              <a:gd name="connsiteY0" fmla="*/ 355853 h 368808"/>
              <a:gd name="connsiteX1" fmla="*/ 1401318 w 1414272"/>
              <a:gd name="connsiteY1" fmla="*/ 355853 h 368808"/>
              <a:gd name="connsiteX2" fmla="*/ 1401318 w 1414272"/>
              <a:gd name="connsiteY2" fmla="*/ 12953 h 368808"/>
              <a:gd name="connsiteX3" fmla="*/ 12954 w 1414272"/>
              <a:gd name="connsiteY3" fmla="*/ 12953 h 368808"/>
              <a:gd name="connsiteX4" fmla="*/ 12954 w 1414272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272" h="368808">
                <a:moveTo>
                  <a:pt x="12954" y="355853"/>
                </a:moveTo>
                <a:lnTo>
                  <a:pt x="1401318" y="355853"/>
                </a:lnTo>
                <a:lnTo>
                  <a:pt x="1401318" y="12953"/>
                </a:lnTo>
                <a:lnTo>
                  <a:pt x="12954" y="12953"/>
                </a:lnTo>
                <a:lnTo>
                  <a:pt x="12954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715250" y="3717797"/>
            <a:ext cx="1388364" cy="342900"/>
          </a:xfrm>
          <a:custGeom>
            <a:avLst/>
            <a:gdLst>
              <a:gd name="connsiteX0" fmla="*/ 0 w 1388364"/>
              <a:gd name="connsiteY0" fmla="*/ 342900 h 342900"/>
              <a:gd name="connsiteX1" fmla="*/ 1388364 w 1388364"/>
              <a:gd name="connsiteY1" fmla="*/ 342900 h 342900"/>
              <a:gd name="connsiteX2" fmla="*/ 1388364 w 1388364"/>
              <a:gd name="connsiteY2" fmla="*/ 0 h 342900"/>
              <a:gd name="connsiteX3" fmla="*/ 0 w 1388364"/>
              <a:gd name="connsiteY3" fmla="*/ 0 h 342900"/>
              <a:gd name="connsiteX4" fmla="*/ 0 w 1388364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8364" h="342900">
                <a:moveTo>
                  <a:pt x="0" y="342900"/>
                </a:moveTo>
                <a:lnTo>
                  <a:pt x="1388364" y="342900"/>
                </a:lnTo>
                <a:lnTo>
                  <a:pt x="1388364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702295" y="3704844"/>
            <a:ext cx="1414272" cy="368808"/>
          </a:xfrm>
          <a:custGeom>
            <a:avLst/>
            <a:gdLst>
              <a:gd name="connsiteX0" fmla="*/ 12954 w 1414272"/>
              <a:gd name="connsiteY0" fmla="*/ 355853 h 368808"/>
              <a:gd name="connsiteX1" fmla="*/ 1401318 w 1414272"/>
              <a:gd name="connsiteY1" fmla="*/ 355853 h 368808"/>
              <a:gd name="connsiteX2" fmla="*/ 1401318 w 1414272"/>
              <a:gd name="connsiteY2" fmla="*/ 12953 h 368808"/>
              <a:gd name="connsiteX3" fmla="*/ 12954 w 1414272"/>
              <a:gd name="connsiteY3" fmla="*/ 12953 h 368808"/>
              <a:gd name="connsiteX4" fmla="*/ 12954 w 1414272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272" h="368808">
                <a:moveTo>
                  <a:pt x="12954" y="355853"/>
                </a:moveTo>
                <a:lnTo>
                  <a:pt x="1401318" y="355853"/>
                </a:lnTo>
                <a:lnTo>
                  <a:pt x="1401318" y="12953"/>
                </a:lnTo>
                <a:lnTo>
                  <a:pt x="12954" y="12953"/>
                </a:lnTo>
                <a:lnTo>
                  <a:pt x="12954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715250" y="4066794"/>
            <a:ext cx="1388364" cy="342900"/>
          </a:xfrm>
          <a:custGeom>
            <a:avLst/>
            <a:gdLst>
              <a:gd name="connsiteX0" fmla="*/ 0 w 1388364"/>
              <a:gd name="connsiteY0" fmla="*/ 342900 h 342900"/>
              <a:gd name="connsiteX1" fmla="*/ 1388364 w 1388364"/>
              <a:gd name="connsiteY1" fmla="*/ 342900 h 342900"/>
              <a:gd name="connsiteX2" fmla="*/ 1388364 w 1388364"/>
              <a:gd name="connsiteY2" fmla="*/ 0 h 342900"/>
              <a:gd name="connsiteX3" fmla="*/ 0 w 1388364"/>
              <a:gd name="connsiteY3" fmla="*/ 0 h 342900"/>
              <a:gd name="connsiteX4" fmla="*/ 0 w 1388364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8364" h="342900">
                <a:moveTo>
                  <a:pt x="0" y="342900"/>
                </a:moveTo>
                <a:lnTo>
                  <a:pt x="1388364" y="342900"/>
                </a:lnTo>
                <a:lnTo>
                  <a:pt x="1388364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702295" y="4053840"/>
            <a:ext cx="1414272" cy="368808"/>
          </a:xfrm>
          <a:custGeom>
            <a:avLst/>
            <a:gdLst>
              <a:gd name="connsiteX0" fmla="*/ 12954 w 1414272"/>
              <a:gd name="connsiteY0" fmla="*/ 355853 h 368808"/>
              <a:gd name="connsiteX1" fmla="*/ 1401318 w 1414272"/>
              <a:gd name="connsiteY1" fmla="*/ 355853 h 368808"/>
              <a:gd name="connsiteX2" fmla="*/ 1401318 w 1414272"/>
              <a:gd name="connsiteY2" fmla="*/ 12953 h 368808"/>
              <a:gd name="connsiteX3" fmla="*/ 12954 w 1414272"/>
              <a:gd name="connsiteY3" fmla="*/ 12953 h 368808"/>
              <a:gd name="connsiteX4" fmla="*/ 12954 w 1414272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272" h="368808">
                <a:moveTo>
                  <a:pt x="12954" y="355853"/>
                </a:moveTo>
                <a:lnTo>
                  <a:pt x="1401318" y="355853"/>
                </a:lnTo>
                <a:lnTo>
                  <a:pt x="1401318" y="12953"/>
                </a:lnTo>
                <a:lnTo>
                  <a:pt x="12954" y="12953"/>
                </a:lnTo>
                <a:lnTo>
                  <a:pt x="12954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1623822" y="4638294"/>
            <a:ext cx="949451" cy="342900"/>
          </a:xfrm>
          <a:custGeom>
            <a:avLst/>
            <a:gdLst>
              <a:gd name="connsiteX0" fmla="*/ 0 w 949451"/>
              <a:gd name="connsiteY0" fmla="*/ 342900 h 342900"/>
              <a:gd name="connsiteX1" fmla="*/ 949451 w 949451"/>
              <a:gd name="connsiteY1" fmla="*/ 342900 h 342900"/>
              <a:gd name="connsiteX2" fmla="*/ 949451 w 949451"/>
              <a:gd name="connsiteY2" fmla="*/ 0 h 342900"/>
              <a:gd name="connsiteX3" fmla="*/ 0 w 949451"/>
              <a:gd name="connsiteY3" fmla="*/ 0 h 342900"/>
              <a:gd name="connsiteX4" fmla="*/ 0 w 949451"/>
              <a:gd name="connsiteY4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9451" h="342900">
                <a:moveTo>
                  <a:pt x="0" y="342900"/>
                </a:moveTo>
                <a:lnTo>
                  <a:pt x="949451" y="342900"/>
                </a:lnTo>
                <a:lnTo>
                  <a:pt x="949451" y="0"/>
                </a:lnTo>
                <a:lnTo>
                  <a:pt x="0" y="0"/>
                </a:lnTo>
                <a:lnTo>
                  <a:pt x="0" y="34290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1610868" y="4625340"/>
            <a:ext cx="975359" cy="368808"/>
          </a:xfrm>
          <a:custGeom>
            <a:avLst/>
            <a:gdLst>
              <a:gd name="connsiteX0" fmla="*/ 12953 w 975359"/>
              <a:gd name="connsiteY0" fmla="*/ 355853 h 368808"/>
              <a:gd name="connsiteX1" fmla="*/ 962405 w 975359"/>
              <a:gd name="connsiteY1" fmla="*/ 355853 h 368808"/>
              <a:gd name="connsiteX2" fmla="*/ 962405 w 975359"/>
              <a:gd name="connsiteY2" fmla="*/ 12953 h 368808"/>
              <a:gd name="connsiteX3" fmla="*/ 12953 w 975359"/>
              <a:gd name="connsiteY3" fmla="*/ 12953 h 368808"/>
              <a:gd name="connsiteX4" fmla="*/ 12953 w 975359"/>
              <a:gd name="connsiteY4" fmla="*/ 355853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5359" h="368808">
                <a:moveTo>
                  <a:pt x="12953" y="355853"/>
                </a:moveTo>
                <a:lnTo>
                  <a:pt x="962405" y="355853"/>
                </a:lnTo>
                <a:lnTo>
                  <a:pt x="962405" y="12953"/>
                </a:lnTo>
                <a:lnTo>
                  <a:pt x="12953" y="12953"/>
                </a:lnTo>
                <a:lnTo>
                  <a:pt x="12953" y="3558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2527300"/>
            <a:ext cx="3835400" cy="12700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3136900"/>
            <a:ext cx="4953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559800" y="114300"/>
            <a:ext cx="177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184400" y="19558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alarm_list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784600" y="3098800"/>
            <a:ext cx="495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1003</a:t>
            </a:r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"hi"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826000" y="3149600"/>
            <a:ext cx="9779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link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seconds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244600" y="3352800"/>
            <a:ext cx="69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270000" y="2565400"/>
            <a:ext cx="558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406900" y="1816100"/>
            <a:ext cx="1397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71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sleep_time</a:t>
            </a:r>
          </a:p>
          <a:p>
            <a:pPr>
              <a:lnSpc>
                <a:spcPts val="27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096000" y="3479800"/>
            <a:ext cx="876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2700"/>
              </a:lnSpc>
              <a:tabLst>
                <a:tab pos="190500" algn="l"/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1005</a:t>
            </a:r>
          </a:p>
          <a:p>
            <a:pPr>
              <a:lnSpc>
                <a:spcPts val="2700"/>
              </a:lnSpc>
              <a:tabLst>
                <a:tab pos="190500" algn="l"/>
                <a:tab pos="381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"hello"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962900" y="3136900"/>
            <a:ext cx="876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1905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190500" algn="l"/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1011</a:t>
            </a:r>
          </a:p>
          <a:p>
            <a:pPr>
              <a:lnSpc>
                <a:spcPts val="2700"/>
              </a:lnSpc>
              <a:tabLst>
                <a:tab pos="190500" algn="l"/>
                <a:tab pos="381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"world"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778000" y="4406900"/>
            <a:ext cx="5588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now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1003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844548"/>
          </a:xfrm>
          <a:custGeom>
            <a:avLst/>
            <a:gdLst>
              <a:gd name="connsiteX0" fmla="*/ 6350 w 5226304"/>
              <a:gd name="connsiteY0" fmla="*/ 1838197 h 1844548"/>
              <a:gd name="connsiteX1" fmla="*/ 5219954 w 5226304"/>
              <a:gd name="connsiteY1" fmla="*/ 1838197 h 1844548"/>
              <a:gd name="connsiteX2" fmla="*/ 5219954 w 5226304"/>
              <a:gd name="connsiteY2" fmla="*/ 6350 h 1844548"/>
              <a:gd name="connsiteX3" fmla="*/ 6350 w 5226304"/>
              <a:gd name="connsiteY3" fmla="*/ 6350 h 1844548"/>
              <a:gd name="connsiteX4" fmla="*/ 6350 w 5226304"/>
              <a:gd name="connsiteY4" fmla="*/ 1838197 h 1844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844548">
                <a:moveTo>
                  <a:pt x="6350" y="1838197"/>
                </a:moveTo>
                <a:lnTo>
                  <a:pt x="5219954" y="18381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838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002404"/>
            <a:ext cx="1860804" cy="12191"/>
          </a:xfrm>
          <a:custGeom>
            <a:avLst/>
            <a:gdLst>
              <a:gd name="connsiteX0" fmla="*/ 0 w 1860804"/>
              <a:gd name="connsiteY0" fmla="*/ 0 h 12191"/>
              <a:gd name="connsiteX1" fmla="*/ 930401 w 1860804"/>
              <a:gd name="connsiteY1" fmla="*/ 0 h 12191"/>
              <a:gd name="connsiteX2" fmla="*/ 1860804 w 1860804"/>
              <a:gd name="connsiteY2" fmla="*/ 0 h 12191"/>
              <a:gd name="connsiteX3" fmla="*/ 1860804 w 1860804"/>
              <a:gd name="connsiteY3" fmla="*/ 12191 h 12191"/>
              <a:gd name="connsiteX4" fmla="*/ 930401 w 1860804"/>
              <a:gd name="connsiteY4" fmla="*/ 12191 h 12191"/>
              <a:gd name="connsiteX5" fmla="*/ 0 w 1860804"/>
              <a:gd name="connsiteY5" fmla="*/ 12191 h 12191"/>
              <a:gd name="connsiteX6" fmla="*/ 0 w 1860804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60804" h="12191">
                <a:moveTo>
                  <a:pt x="0" y="0"/>
                </a:moveTo>
                <a:lnTo>
                  <a:pt x="930401" y="0"/>
                </a:lnTo>
                <a:lnTo>
                  <a:pt x="1860804" y="0"/>
                </a:lnTo>
                <a:lnTo>
                  <a:pt x="1860804" y="12191"/>
                </a:lnTo>
                <a:lnTo>
                  <a:pt x="930401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714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185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261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내부구조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28900" y="1435100"/>
            <a:ext cx="538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91605" y="2434589"/>
            <a:ext cx="3384803" cy="3384803"/>
          </a:xfrm>
          <a:custGeom>
            <a:avLst/>
            <a:gdLst>
              <a:gd name="connsiteX0" fmla="*/ 0 w 3384803"/>
              <a:gd name="connsiteY0" fmla="*/ 1692401 h 3384803"/>
              <a:gd name="connsiteX1" fmla="*/ 1692401 w 3384803"/>
              <a:gd name="connsiteY1" fmla="*/ 0 h 3384803"/>
              <a:gd name="connsiteX2" fmla="*/ 3384803 w 3384803"/>
              <a:gd name="connsiteY2" fmla="*/ 1692401 h 3384803"/>
              <a:gd name="connsiteX3" fmla="*/ 1692401 w 3384803"/>
              <a:gd name="connsiteY3" fmla="*/ 3384804 h 3384803"/>
              <a:gd name="connsiteX4" fmla="*/ 0 w 3384803"/>
              <a:gd name="connsiteY4" fmla="*/ 1692401 h 3384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84803" h="3384803">
                <a:moveTo>
                  <a:pt x="0" y="1692401"/>
                </a:moveTo>
                <a:cubicBezTo>
                  <a:pt x="0" y="757682"/>
                  <a:pt x="757682" y="0"/>
                  <a:pt x="1692401" y="0"/>
                </a:cubicBezTo>
                <a:cubicBezTo>
                  <a:pt x="2627122" y="0"/>
                  <a:pt x="3384803" y="757682"/>
                  <a:pt x="3384803" y="1692401"/>
                </a:cubicBezTo>
                <a:cubicBezTo>
                  <a:pt x="3384803" y="2627122"/>
                  <a:pt x="2627122" y="3384804"/>
                  <a:pt x="1692401" y="3384804"/>
                </a:cubicBezTo>
                <a:cubicBezTo>
                  <a:pt x="757682" y="3384804"/>
                  <a:pt x="0" y="2627122"/>
                  <a:pt x="0" y="1692401"/>
                </a:cubicBez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978652" y="2421635"/>
            <a:ext cx="3410711" cy="3410711"/>
          </a:xfrm>
          <a:custGeom>
            <a:avLst/>
            <a:gdLst>
              <a:gd name="connsiteX0" fmla="*/ 12953 w 3410711"/>
              <a:gd name="connsiteY0" fmla="*/ 1705355 h 3410711"/>
              <a:gd name="connsiteX1" fmla="*/ 1705355 w 3410711"/>
              <a:gd name="connsiteY1" fmla="*/ 12954 h 3410711"/>
              <a:gd name="connsiteX2" fmla="*/ 3397757 w 3410711"/>
              <a:gd name="connsiteY2" fmla="*/ 1705355 h 3410711"/>
              <a:gd name="connsiteX3" fmla="*/ 1705355 w 3410711"/>
              <a:gd name="connsiteY3" fmla="*/ 3397758 h 3410711"/>
              <a:gd name="connsiteX4" fmla="*/ 12953 w 3410711"/>
              <a:gd name="connsiteY4" fmla="*/ 1705355 h 3410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10711" h="3410711">
                <a:moveTo>
                  <a:pt x="12953" y="1705355"/>
                </a:moveTo>
                <a:cubicBezTo>
                  <a:pt x="12953" y="770636"/>
                  <a:pt x="770635" y="12954"/>
                  <a:pt x="1705355" y="12954"/>
                </a:cubicBezTo>
                <a:cubicBezTo>
                  <a:pt x="2640076" y="12954"/>
                  <a:pt x="3397757" y="770636"/>
                  <a:pt x="3397757" y="1705355"/>
                </a:cubicBezTo>
                <a:cubicBezTo>
                  <a:pt x="3397757" y="2640076"/>
                  <a:pt x="2640076" y="3397758"/>
                  <a:pt x="1705355" y="3397758"/>
                </a:cubicBezTo>
                <a:cubicBezTo>
                  <a:pt x="770635" y="3397758"/>
                  <a:pt x="12953" y="2640076"/>
                  <a:pt x="12953" y="17053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299197" y="2591561"/>
            <a:ext cx="384047" cy="384047"/>
          </a:xfrm>
          <a:custGeom>
            <a:avLst/>
            <a:gdLst>
              <a:gd name="connsiteX0" fmla="*/ 0 w 384047"/>
              <a:gd name="connsiteY0" fmla="*/ 192023 h 384047"/>
              <a:gd name="connsiteX1" fmla="*/ 192023 w 384047"/>
              <a:gd name="connsiteY1" fmla="*/ 0 h 384047"/>
              <a:gd name="connsiteX2" fmla="*/ 384047 w 384047"/>
              <a:gd name="connsiteY2" fmla="*/ 192023 h 384047"/>
              <a:gd name="connsiteX3" fmla="*/ 192023 w 384047"/>
              <a:gd name="connsiteY3" fmla="*/ 384048 h 384047"/>
              <a:gd name="connsiteX4" fmla="*/ 0 w 384047"/>
              <a:gd name="connsiteY4" fmla="*/ 192023 h 38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4047" h="384047">
                <a:moveTo>
                  <a:pt x="0" y="192023"/>
                </a:moveTo>
                <a:cubicBezTo>
                  <a:pt x="0" y="85979"/>
                  <a:pt x="85979" y="0"/>
                  <a:pt x="192023" y="0"/>
                </a:cubicBezTo>
                <a:cubicBezTo>
                  <a:pt x="298069" y="0"/>
                  <a:pt x="384047" y="85979"/>
                  <a:pt x="384047" y="192023"/>
                </a:cubicBezTo>
                <a:cubicBezTo>
                  <a:pt x="384047" y="298069"/>
                  <a:pt x="298069" y="384048"/>
                  <a:pt x="192023" y="384048"/>
                </a:cubicBezTo>
                <a:cubicBezTo>
                  <a:pt x="85979" y="384048"/>
                  <a:pt x="0" y="298069"/>
                  <a:pt x="0" y="1920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86243" y="2578607"/>
            <a:ext cx="409955" cy="409955"/>
          </a:xfrm>
          <a:custGeom>
            <a:avLst/>
            <a:gdLst>
              <a:gd name="connsiteX0" fmla="*/ 12954 w 409955"/>
              <a:gd name="connsiteY0" fmla="*/ 204977 h 409955"/>
              <a:gd name="connsiteX1" fmla="*/ 204978 w 409955"/>
              <a:gd name="connsiteY1" fmla="*/ 12954 h 409955"/>
              <a:gd name="connsiteX2" fmla="*/ 397002 w 409955"/>
              <a:gd name="connsiteY2" fmla="*/ 204977 h 409955"/>
              <a:gd name="connsiteX3" fmla="*/ 204978 w 409955"/>
              <a:gd name="connsiteY3" fmla="*/ 397002 h 409955"/>
              <a:gd name="connsiteX4" fmla="*/ 12954 w 409955"/>
              <a:gd name="connsiteY4" fmla="*/ 204977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955" h="409955">
                <a:moveTo>
                  <a:pt x="12954" y="204977"/>
                </a:moveTo>
                <a:cubicBezTo>
                  <a:pt x="12954" y="98933"/>
                  <a:pt x="98933" y="12954"/>
                  <a:pt x="204978" y="12954"/>
                </a:cubicBezTo>
                <a:cubicBezTo>
                  <a:pt x="311023" y="12954"/>
                  <a:pt x="397002" y="98933"/>
                  <a:pt x="397002" y="204977"/>
                </a:cubicBezTo>
                <a:cubicBezTo>
                  <a:pt x="397002" y="311023"/>
                  <a:pt x="311023" y="397002"/>
                  <a:pt x="204978" y="397002"/>
                </a:cubicBezTo>
                <a:cubicBezTo>
                  <a:pt x="98933" y="397002"/>
                  <a:pt x="12954" y="311023"/>
                  <a:pt x="12954" y="20497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04326" y="3472434"/>
            <a:ext cx="384047" cy="382523"/>
          </a:xfrm>
          <a:custGeom>
            <a:avLst/>
            <a:gdLst>
              <a:gd name="connsiteX0" fmla="*/ 0 w 384047"/>
              <a:gd name="connsiteY0" fmla="*/ 191261 h 382523"/>
              <a:gd name="connsiteX1" fmla="*/ 192023 w 384047"/>
              <a:gd name="connsiteY1" fmla="*/ 0 h 382523"/>
              <a:gd name="connsiteX2" fmla="*/ 384047 w 384047"/>
              <a:gd name="connsiteY2" fmla="*/ 191261 h 382523"/>
              <a:gd name="connsiteX3" fmla="*/ 192023 w 384047"/>
              <a:gd name="connsiteY3" fmla="*/ 382523 h 382523"/>
              <a:gd name="connsiteX4" fmla="*/ 0 w 384047"/>
              <a:gd name="connsiteY4" fmla="*/ 191261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4047" h="382523">
                <a:moveTo>
                  <a:pt x="0" y="191261"/>
                </a:moveTo>
                <a:cubicBezTo>
                  <a:pt x="0" y="85597"/>
                  <a:pt x="85979" y="0"/>
                  <a:pt x="192023" y="0"/>
                </a:cubicBezTo>
                <a:cubicBezTo>
                  <a:pt x="298068" y="0"/>
                  <a:pt x="384047" y="85597"/>
                  <a:pt x="384047" y="191261"/>
                </a:cubicBezTo>
                <a:cubicBezTo>
                  <a:pt x="384047" y="296925"/>
                  <a:pt x="298068" y="382523"/>
                  <a:pt x="192023" y="382523"/>
                </a:cubicBezTo>
                <a:cubicBezTo>
                  <a:pt x="85979" y="382523"/>
                  <a:pt x="0" y="296925"/>
                  <a:pt x="0" y="19126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691371" y="3459480"/>
            <a:ext cx="409955" cy="408431"/>
          </a:xfrm>
          <a:custGeom>
            <a:avLst/>
            <a:gdLst>
              <a:gd name="connsiteX0" fmla="*/ 12954 w 409955"/>
              <a:gd name="connsiteY0" fmla="*/ 204215 h 408431"/>
              <a:gd name="connsiteX1" fmla="*/ 204978 w 409955"/>
              <a:gd name="connsiteY1" fmla="*/ 12953 h 408431"/>
              <a:gd name="connsiteX2" fmla="*/ 397002 w 409955"/>
              <a:gd name="connsiteY2" fmla="*/ 204215 h 408431"/>
              <a:gd name="connsiteX3" fmla="*/ 204978 w 409955"/>
              <a:gd name="connsiteY3" fmla="*/ 395477 h 408431"/>
              <a:gd name="connsiteX4" fmla="*/ 12954 w 409955"/>
              <a:gd name="connsiteY4" fmla="*/ 204215 h 40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955" h="408431">
                <a:moveTo>
                  <a:pt x="12954" y="204215"/>
                </a:moveTo>
                <a:cubicBezTo>
                  <a:pt x="12954" y="98551"/>
                  <a:pt x="98933" y="12953"/>
                  <a:pt x="204978" y="12953"/>
                </a:cubicBezTo>
                <a:cubicBezTo>
                  <a:pt x="311022" y="12953"/>
                  <a:pt x="397002" y="98551"/>
                  <a:pt x="397002" y="204215"/>
                </a:cubicBezTo>
                <a:cubicBezTo>
                  <a:pt x="397002" y="309879"/>
                  <a:pt x="311022" y="395477"/>
                  <a:pt x="204978" y="395477"/>
                </a:cubicBezTo>
                <a:cubicBezTo>
                  <a:pt x="98933" y="395477"/>
                  <a:pt x="12954" y="309879"/>
                  <a:pt x="12954" y="2042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494014" y="4700778"/>
            <a:ext cx="385571" cy="384047"/>
          </a:xfrm>
          <a:custGeom>
            <a:avLst/>
            <a:gdLst>
              <a:gd name="connsiteX0" fmla="*/ 0 w 385571"/>
              <a:gd name="connsiteY0" fmla="*/ 192023 h 384047"/>
              <a:gd name="connsiteX1" fmla="*/ 192785 w 385571"/>
              <a:gd name="connsiteY1" fmla="*/ 0 h 384047"/>
              <a:gd name="connsiteX2" fmla="*/ 385571 w 385571"/>
              <a:gd name="connsiteY2" fmla="*/ 192023 h 384047"/>
              <a:gd name="connsiteX3" fmla="*/ 192785 w 385571"/>
              <a:gd name="connsiteY3" fmla="*/ 384047 h 384047"/>
              <a:gd name="connsiteX4" fmla="*/ 0 w 385571"/>
              <a:gd name="connsiteY4" fmla="*/ 192023 h 38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571" h="384047">
                <a:moveTo>
                  <a:pt x="0" y="192023"/>
                </a:moveTo>
                <a:cubicBezTo>
                  <a:pt x="0" y="85978"/>
                  <a:pt x="86359" y="0"/>
                  <a:pt x="192785" y="0"/>
                </a:cubicBezTo>
                <a:cubicBezTo>
                  <a:pt x="299211" y="0"/>
                  <a:pt x="385571" y="85978"/>
                  <a:pt x="385571" y="192023"/>
                </a:cubicBezTo>
                <a:cubicBezTo>
                  <a:pt x="385571" y="298068"/>
                  <a:pt x="299211" y="384047"/>
                  <a:pt x="192785" y="384047"/>
                </a:cubicBezTo>
                <a:cubicBezTo>
                  <a:pt x="86359" y="384047"/>
                  <a:pt x="0" y="298068"/>
                  <a:pt x="0" y="1920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481059" y="4687824"/>
            <a:ext cx="411479" cy="409955"/>
          </a:xfrm>
          <a:custGeom>
            <a:avLst/>
            <a:gdLst>
              <a:gd name="connsiteX0" fmla="*/ 12954 w 411479"/>
              <a:gd name="connsiteY0" fmla="*/ 204977 h 409955"/>
              <a:gd name="connsiteX1" fmla="*/ 205740 w 411479"/>
              <a:gd name="connsiteY1" fmla="*/ 12953 h 409955"/>
              <a:gd name="connsiteX2" fmla="*/ 398526 w 411479"/>
              <a:gd name="connsiteY2" fmla="*/ 204977 h 409955"/>
              <a:gd name="connsiteX3" fmla="*/ 205740 w 411479"/>
              <a:gd name="connsiteY3" fmla="*/ 397001 h 409955"/>
              <a:gd name="connsiteX4" fmla="*/ 12954 w 411479"/>
              <a:gd name="connsiteY4" fmla="*/ 204977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79" h="409955">
                <a:moveTo>
                  <a:pt x="12954" y="204977"/>
                </a:moveTo>
                <a:cubicBezTo>
                  <a:pt x="12954" y="98932"/>
                  <a:pt x="99314" y="12953"/>
                  <a:pt x="205740" y="12953"/>
                </a:cubicBezTo>
                <a:cubicBezTo>
                  <a:pt x="312166" y="12953"/>
                  <a:pt x="398526" y="98932"/>
                  <a:pt x="398526" y="204977"/>
                </a:cubicBezTo>
                <a:cubicBezTo>
                  <a:pt x="398526" y="311022"/>
                  <a:pt x="312166" y="397001"/>
                  <a:pt x="205740" y="397001"/>
                </a:cubicBezTo>
                <a:cubicBezTo>
                  <a:pt x="99314" y="397001"/>
                  <a:pt x="12954" y="311022"/>
                  <a:pt x="12954" y="20497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60285" y="4911090"/>
            <a:ext cx="382523" cy="384047"/>
          </a:xfrm>
          <a:custGeom>
            <a:avLst/>
            <a:gdLst>
              <a:gd name="connsiteX0" fmla="*/ 0 w 382523"/>
              <a:gd name="connsiteY0" fmla="*/ 192023 h 384047"/>
              <a:gd name="connsiteX1" fmla="*/ 191261 w 382523"/>
              <a:gd name="connsiteY1" fmla="*/ 0 h 384047"/>
              <a:gd name="connsiteX2" fmla="*/ 382523 w 382523"/>
              <a:gd name="connsiteY2" fmla="*/ 192023 h 384047"/>
              <a:gd name="connsiteX3" fmla="*/ 191261 w 382523"/>
              <a:gd name="connsiteY3" fmla="*/ 384047 h 384047"/>
              <a:gd name="connsiteX4" fmla="*/ 0 w 382523"/>
              <a:gd name="connsiteY4" fmla="*/ 192023 h 38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523" h="384047">
                <a:moveTo>
                  <a:pt x="0" y="192023"/>
                </a:moveTo>
                <a:cubicBezTo>
                  <a:pt x="0" y="85978"/>
                  <a:pt x="85597" y="0"/>
                  <a:pt x="191261" y="0"/>
                </a:cubicBezTo>
                <a:cubicBezTo>
                  <a:pt x="296926" y="0"/>
                  <a:pt x="382523" y="85978"/>
                  <a:pt x="382523" y="192023"/>
                </a:cubicBezTo>
                <a:cubicBezTo>
                  <a:pt x="382523" y="298069"/>
                  <a:pt x="296926" y="384047"/>
                  <a:pt x="191261" y="384047"/>
                </a:cubicBezTo>
                <a:cubicBezTo>
                  <a:pt x="85597" y="384047"/>
                  <a:pt x="0" y="298069"/>
                  <a:pt x="0" y="1920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47331" y="4898136"/>
            <a:ext cx="408431" cy="409955"/>
          </a:xfrm>
          <a:custGeom>
            <a:avLst/>
            <a:gdLst>
              <a:gd name="connsiteX0" fmla="*/ 12954 w 408431"/>
              <a:gd name="connsiteY0" fmla="*/ 204977 h 409955"/>
              <a:gd name="connsiteX1" fmla="*/ 204216 w 408431"/>
              <a:gd name="connsiteY1" fmla="*/ 12953 h 409955"/>
              <a:gd name="connsiteX2" fmla="*/ 395478 w 408431"/>
              <a:gd name="connsiteY2" fmla="*/ 204977 h 409955"/>
              <a:gd name="connsiteX3" fmla="*/ 204216 w 408431"/>
              <a:gd name="connsiteY3" fmla="*/ 397001 h 409955"/>
              <a:gd name="connsiteX4" fmla="*/ 12954 w 408431"/>
              <a:gd name="connsiteY4" fmla="*/ 204977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8431" h="409955">
                <a:moveTo>
                  <a:pt x="12954" y="204977"/>
                </a:moveTo>
                <a:cubicBezTo>
                  <a:pt x="12954" y="98932"/>
                  <a:pt x="98552" y="12953"/>
                  <a:pt x="204216" y="12953"/>
                </a:cubicBezTo>
                <a:cubicBezTo>
                  <a:pt x="309880" y="12953"/>
                  <a:pt x="395478" y="98932"/>
                  <a:pt x="395478" y="204977"/>
                </a:cubicBezTo>
                <a:cubicBezTo>
                  <a:pt x="395478" y="311022"/>
                  <a:pt x="309880" y="397001"/>
                  <a:pt x="204216" y="397001"/>
                </a:cubicBezTo>
                <a:cubicBezTo>
                  <a:pt x="98552" y="397001"/>
                  <a:pt x="12954" y="311022"/>
                  <a:pt x="12954" y="20497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282690" y="3749802"/>
            <a:ext cx="384047" cy="385571"/>
          </a:xfrm>
          <a:custGeom>
            <a:avLst/>
            <a:gdLst>
              <a:gd name="connsiteX0" fmla="*/ 0 w 384047"/>
              <a:gd name="connsiteY0" fmla="*/ 192785 h 385571"/>
              <a:gd name="connsiteX1" fmla="*/ 192023 w 384047"/>
              <a:gd name="connsiteY1" fmla="*/ 0 h 385571"/>
              <a:gd name="connsiteX2" fmla="*/ 384047 w 384047"/>
              <a:gd name="connsiteY2" fmla="*/ 192785 h 385571"/>
              <a:gd name="connsiteX3" fmla="*/ 192023 w 384047"/>
              <a:gd name="connsiteY3" fmla="*/ 385571 h 385571"/>
              <a:gd name="connsiteX4" fmla="*/ 0 w 384047"/>
              <a:gd name="connsiteY4" fmla="*/ 192785 h 385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4047" h="385571">
                <a:moveTo>
                  <a:pt x="0" y="192785"/>
                </a:moveTo>
                <a:cubicBezTo>
                  <a:pt x="0" y="86359"/>
                  <a:pt x="85978" y="0"/>
                  <a:pt x="192023" y="0"/>
                </a:cubicBezTo>
                <a:cubicBezTo>
                  <a:pt x="298068" y="0"/>
                  <a:pt x="384047" y="86359"/>
                  <a:pt x="384047" y="192785"/>
                </a:cubicBezTo>
                <a:cubicBezTo>
                  <a:pt x="384047" y="299211"/>
                  <a:pt x="298068" y="385571"/>
                  <a:pt x="192023" y="385571"/>
                </a:cubicBezTo>
                <a:cubicBezTo>
                  <a:pt x="85978" y="385571"/>
                  <a:pt x="0" y="299211"/>
                  <a:pt x="0" y="192785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269736" y="3736848"/>
            <a:ext cx="409955" cy="411479"/>
          </a:xfrm>
          <a:custGeom>
            <a:avLst/>
            <a:gdLst>
              <a:gd name="connsiteX0" fmla="*/ 12953 w 409955"/>
              <a:gd name="connsiteY0" fmla="*/ 205739 h 411479"/>
              <a:gd name="connsiteX1" fmla="*/ 204977 w 409955"/>
              <a:gd name="connsiteY1" fmla="*/ 12953 h 411479"/>
              <a:gd name="connsiteX2" fmla="*/ 397001 w 409955"/>
              <a:gd name="connsiteY2" fmla="*/ 205739 h 411479"/>
              <a:gd name="connsiteX3" fmla="*/ 204977 w 409955"/>
              <a:gd name="connsiteY3" fmla="*/ 398525 h 411479"/>
              <a:gd name="connsiteX4" fmla="*/ 12953 w 409955"/>
              <a:gd name="connsiteY4" fmla="*/ 205739 h 411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955" h="411479">
                <a:moveTo>
                  <a:pt x="12953" y="205739"/>
                </a:moveTo>
                <a:cubicBezTo>
                  <a:pt x="12953" y="99313"/>
                  <a:pt x="98932" y="12953"/>
                  <a:pt x="204977" y="12953"/>
                </a:cubicBezTo>
                <a:cubicBezTo>
                  <a:pt x="311022" y="12953"/>
                  <a:pt x="397001" y="99313"/>
                  <a:pt x="397001" y="205739"/>
                </a:cubicBezTo>
                <a:cubicBezTo>
                  <a:pt x="397001" y="312165"/>
                  <a:pt x="311022" y="398525"/>
                  <a:pt x="204977" y="398525"/>
                </a:cubicBezTo>
                <a:cubicBezTo>
                  <a:pt x="98932" y="398525"/>
                  <a:pt x="12953" y="312165"/>
                  <a:pt x="12953" y="2057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74570" y="2198370"/>
            <a:ext cx="925067" cy="393191"/>
          </a:xfrm>
          <a:custGeom>
            <a:avLst/>
            <a:gdLst>
              <a:gd name="connsiteX0" fmla="*/ 0 w 925067"/>
              <a:gd name="connsiteY0" fmla="*/ 393191 h 393191"/>
              <a:gd name="connsiteX1" fmla="*/ 925067 w 925067"/>
              <a:gd name="connsiteY1" fmla="*/ 393191 h 393191"/>
              <a:gd name="connsiteX2" fmla="*/ 925067 w 925067"/>
              <a:gd name="connsiteY2" fmla="*/ 0 h 393191"/>
              <a:gd name="connsiteX3" fmla="*/ 0 w 925067"/>
              <a:gd name="connsiteY3" fmla="*/ 0 h 393191"/>
              <a:gd name="connsiteX4" fmla="*/ 0 w 925067"/>
              <a:gd name="connsiteY4" fmla="*/ 393191 h 393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5067" h="393191">
                <a:moveTo>
                  <a:pt x="0" y="393191"/>
                </a:moveTo>
                <a:lnTo>
                  <a:pt x="925067" y="393191"/>
                </a:lnTo>
                <a:lnTo>
                  <a:pt x="925067" y="0"/>
                </a:lnTo>
                <a:lnTo>
                  <a:pt x="0" y="0"/>
                </a:lnTo>
                <a:lnTo>
                  <a:pt x="0" y="39319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261616" y="2185416"/>
            <a:ext cx="950975" cy="419099"/>
          </a:xfrm>
          <a:custGeom>
            <a:avLst/>
            <a:gdLst>
              <a:gd name="connsiteX0" fmla="*/ 12954 w 950975"/>
              <a:gd name="connsiteY0" fmla="*/ 406145 h 419099"/>
              <a:gd name="connsiteX1" fmla="*/ 938022 w 950975"/>
              <a:gd name="connsiteY1" fmla="*/ 406145 h 419099"/>
              <a:gd name="connsiteX2" fmla="*/ 938022 w 950975"/>
              <a:gd name="connsiteY2" fmla="*/ 12954 h 419099"/>
              <a:gd name="connsiteX3" fmla="*/ 12954 w 950975"/>
              <a:gd name="connsiteY3" fmla="*/ 12954 h 419099"/>
              <a:gd name="connsiteX4" fmla="*/ 12954 w 950975"/>
              <a:gd name="connsiteY4" fmla="*/ 406145 h 419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0975" h="419099">
                <a:moveTo>
                  <a:pt x="12954" y="406145"/>
                </a:moveTo>
                <a:lnTo>
                  <a:pt x="938022" y="406145"/>
                </a:lnTo>
                <a:lnTo>
                  <a:pt x="938022" y="12954"/>
                </a:lnTo>
                <a:lnTo>
                  <a:pt x="12954" y="12954"/>
                </a:lnTo>
                <a:lnTo>
                  <a:pt x="12954" y="4061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74570" y="2739389"/>
            <a:ext cx="925067" cy="391667"/>
          </a:xfrm>
          <a:custGeom>
            <a:avLst/>
            <a:gdLst>
              <a:gd name="connsiteX0" fmla="*/ 0 w 925067"/>
              <a:gd name="connsiteY0" fmla="*/ 391667 h 391667"/>
              <a:gd name="connsiteX1" fmla="*/ 925067 w 925067"/>
              <a:gd name="connsiteY1" fmla="*/ 391667 h 391667"/>
              <a:gd name="connsiteX2" fmla="*/ 925067 w 925067"/>
              <a:gd name="connsiteY2" fmla="*/ 0 h 391667"/>
              <a:gd name="connsiteX3" fmla="*/ 0 w 925067"/>
              <a:gd name="connsiteY3" fmla="*/ 0 h 391667"/>
              <a:gd name="connsiteX4" fmla="*/ 0 w 925067"/>
              <a:gd name="connsiteY4" fmla="*/ 391667 h 391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5067" h="391667">
                <a:moveTo>
                  <a:pt x="0" y="391667"/>
                </a:moveTo>
                <a:lnTo>
                  <a:pt x="925067" y="391667"/>
                </a:lnTo>
                <a:lnTo>
                  <a:pt x="925067" y="0"/>
                </a:lnTo>
                <a:lnTo>
                  <a:pt x="0" y="0"/>
                </a:lnTo>
                <a:lnTo>
                  <a:pt x="0" y="39166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61616" y="2726435"/>
            <a:ext cx="950975" cy="417575"/>
          </a:xfrm>
          <a:custGeom>
            <a:avLst/>
            <a:gdLst>
              <a:gd name="connsiteX0" fmla="*/ 12954 w 950975"/>
              <a:gd name="connsiteY0" fmla="*/ 404622 h 417575"/>
              <a:gd name="connsiteX1" fmla="*/ 938022 w 950975"/>
              <a:gd name="connsiteY1" fmla="*/ 404622 h 417575"/>
              <a:gd name="connsiteX2" fmla="*/ 938022 w 950975"/>
              <a:gd name="connsiteY2" fmla="*/ 12954 h 417575"/>
              <a:gd name="connsiteX3" fmla="*/ 12954 w 950975"/>
              <a:gd name="connsiteY3" fmla="*/ 12954 h 417575"/>
              <a:gd name="connsiteX4" fmla="*/ 12954 w 950975"/>
              <a:gd name="connsiteY4" fmla="*/ 404622 h 417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0975" h="417575">
                <a:moveTo>
                  <a:pt x="12954" y="404622"/>
                </a:moveTo>
                <a:lnTo>
                  <a:pt x="938022" y="404622"/>
                </a:lnTo>
                <a:lnTo>
                  <a:pt x="938022" y="12954"/>
                </a:lnTo>
                <a:lnTo>
                  <a:pt x="12954" y="12954"/>
                </a:lnTo>
                <a:lnTo>
                  <a:pt x="12954" y="4046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81277" y="3472434"/>
            <a:ext cx="1019555" cy="469391"/>
          </a:xfrm>
          <a:custGeom>
            <a:avLst/>
            <a:gdLst>
              <a:gd name="connsiteX0" fmla="*/ 0 w 1019555"/>
              <a:gd name="connsiteY0" fmla="*/ 78231 h 469391"/>
              <a:gd name="connsiteX1" fmla="*/ 78232 w 1019555"/>
              <a:gd name="connsiteY1" fmla="*/ 0 h 469391"/>
              <a:gd name="connsiteX2" fmla="*/ 941323 w 1019555"/>
              <a:gd name="connsiteY2" fmla="*/ 0 h 469391"/>
              <a:gd name="connsiteX3" fmla="*/ 1019555 w 1019555"/>
              <a:gd name="connsiteY3" fmla="*/ 78231 h 469391"/>
              <a:gd name="connsiteX4" fmla="*/ 1019555 w 1019555"/>
              <a:gd name="connsiteY4" fmla="*/ 391159 h 469391"/>
              <a:gd name="connsiteX5" fmla="*/ 941323 w 1019555"/>
              <a:gd name="connsiteY5" fmla="*/ 469391 h 469391"/>
              <a:gd name="connsiteX6" fmla="*/ 78232 w 1019555"/>
              <a:gd name="connsiteY6" fmla="*/ 469391 h 469391"/>
              <a:gd name="connsiteX7" fmla="*/ 0 w 1019555"/>
              <a:gd name="connsiteY7" fmla="*/ 391159 h 469391"/>
              <a:gd name="connsiteX8" fmla="*/ 0 w 1019555"/>
              <a:gd name="connsiteY8" fmla="*/ 78231 h 469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9555" h="469391">
                <a:moveTo>
                  <a:pt x="0" y="78231"/>
                </a:moveTo>
                <a:cubicBezTo>
                  <a:pt x="0" y="35051"/>
                  <a:pt x="35026" y="0"/>
                  <a:pt x="78232" y="0"/>
                </a:cubicBezTo>
                <a:lnTo>
                  <a:pt x="941323" y="0"/>
                </a:lnTo>
                <a:cubicBezTo>
                  <a:pt x="984504" y="0"/>
                  <a:pt x="1019555" y="35051"/>
                  <a:pt x="1019555" y="78231"/>
                </a:cubicBezTo>
                <a:lnTo>
                  <a:pt x="1019555" y="391159"/>
                </a:lnTo>
                <a:cubicBezTo>
                  <a:pt x="1019555" y="434339"/>
                  <a:pt x="984504" y="469391"/>
                  <a:pt x="941323" y="469391"/>
                </a:cubicBezTo>
                <a:lnTo>
                  <a:pt x="78232" y="469391"/>
                </a:lnTo>
                <a:cubicBezTo>
                  <a:pt x="35026" y="469391"/>
                  <a:pt x="0" y="434339"/>
                  <a:pt x="0" y="391159"/>
                </a:cubicBezTo>
                <a:lnTo>
                  <a:pt x="0" y="7823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68324" y="3459480"/>
            <a:ext cx="1045463" cy="495299"/>
          </a:xfrm>
          <a:custGeom>
            <a:avLst/>
            <a:gdLst>
              <a:gd name="connsiteX0" fmla="*/ 12953 w 1045463"/>
              <a:gd name="connsiteY0" fmla="*/ 91185 h 495299"/>
              <a:gd name="connsiteX1" fmla="*/ 91186 w 1045463"/>
              <a:gd name="connsiteY1" fmla="*/ 12953 h 495299"/>
              <a:gd name="connsiteX2" fmla="*/ 954277 w 1045463"/>
              <a:gd name="connsiteY2" fmla="*/ 12953 h 495299"/>
              <a:gd name="connsiteX3" fmla="*/ 1032509 w 1045463"/>
              <a:gd name="connsiteY3" fmla="*/ 91185 h 495299"/>
              <a:gd name="connsiteX4" fmla="*/ 1032509 w 1045463"/>
              <a:gd name="connsiteY4" fmla="*/ 404113 h 495299"/>
              <a:gd name="connsiteX5" fmla="*/ 954277 w 1045463"/>
              <a:gd name="connsiteY5" fmla="*/ 482345 h 495299"/>
              <a:gd name="connsiteX6" fmla="*/ 91186 w 1045463"/>
              <a:gd name="connsiteY6" fmla="*/ 482345 h 495299"/>
              <a:gd name="connsiteX7" fmla="*/ 12953 w 1045463"/>
              <a:gd name="connsiteY7" fmla="*/ 404113 h 495299"/>
              <a:gd name="connsiteX8" fmla="*/ 12953 w 1045463"/>
              <a:gd name="connsiteY8" fmla="*/ 91185 h 495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5463" h="495299">
                <a:moveTo>
                  <a:pt x="12953" y="91185"/>
                </a:moveTo>
                <a:cubicBezTo>
                  <a:pt x="12953" y="48005"/>
                  <a:pt x="47980" y="12953"/>
                  <a:pt x="91186" y="12953"/>
                </a:cubicBezTo>
                <a:lnTo>
                  <a:pt x="954277" y="12953"/>
                </a:lnTo>
                <a:cubicBezTo>
                  <a:pt x="997458" y="12953"/>
                  <a:pt x="1032509" y="48005"/>
                  <a:pt x="1032509" y="91185"/>
                </a:cubicBezTo>
                <a:lnTo>
                  <a:pt x="1032509" y="404113"/>
                </a:lnTo>
                <a:cubicBezTo>
                  <a:pt x="1032509" y="447293"/>
                  <a:pt x="997458" y="482345"/>
                  <a:pt x="954277" y="482345"/>
                </a:cubicBezTo>
                <a:lnTo>
                  <a:pt x="91186" y="482345"/>
                </a:lnTo>
                <a:cubicBezTo>
                  <a:pt x="47980" y="482345"/>
                  <a:pt x="12953" y="447293"/>
                  <a:pt x="12953" y="404113"/>
                </a:cubicBezTo>
                <a:lnTo>
                  <a:pt x="12953" y="911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19094" y="3472434"/>
            <a:ext cx="1022603" cy="469391"/>
          </a:xfrm>
          <a:custGeom>
            <a:avLst/>
            <a:gdLst>
              <a:gd name="connsiteX0" fmla="*/ 0 w 1022603"/>
              <a:gd name="connsiteY0" fmla="*/ 78231 h 469391"/>
              <a:gd name="connsiteX1" fmla="*/ 78232 w 1022603"/>
              <a:gd name="connsiteY1" fmla="*/ 0 h 469391"/>
              <a:gd name="connsiteX2" fmla="*/ 944371 w 1022603"/>
              <a:gd name="connsiteY2" fmla="*/ 0 h 469391"/>
              <a:gd name="connsiteX3" fmla="*/ 1022603 w 1022603"/>
              <a:gd name="connsiteY3" fmla="*/ 78231 h 469391"/>
              <a:gd name="connsiteX4" fmla="*/ 1022603 w 1022603"/>
              <a:gd name="connsiteY4" fmla="*/ 391159 h 469391"/>
              <a:gd name="connsiteX5" fmla="*/ 944371 w 1022603"/>
              <a:gd name="connsiteY5" fmla="*/ 469391 h 469391"/>
              <a:gd name="connsiteX6" fmla="*/ 78232 w 1022603"/>
              <a:gd name="connsiteY6" fmla="*/ 469391 h 469391"/>
              <a:gd name="connsiteX7" fmla="*/ 0 w 1022603"/>
              <a:gd name="connsiteY7" fmla="*/ 391159 h 469391"/>
              <a:gd name="connsiteX8" fmla="*/ 0 w 1022603"/>
              <a:gd name="connsiteY8" fmla="*/ 78231 h 469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603" h="469391">
                <a:moveTo>
                  <a:pt x="0" y="78231"/>
                </a:moveTo>
                <a:cubicBezTo>
                  <a:pt x="0" y="35051"/>
                  <a:pt x="35052" y="0"/>
                  <a:pt x="78232" y="0"/>
                </a:cubicBezTo>
                <a:lnTo>
                  <a:pt x="944371" y="0"/>
                </a:lnTo>
                <a:cubicBezTo>
                  <a:pt x="987552" y="0"/>
                  <a:pt x="1022603" y="35051"/>
                  <a:pt x="1022603" y="78231"/>
                </a:cubicBezTo>
                <a:lnTo>
                  <a:pt x="1022603" y="391159"/>
                </a:lnTo>
                <a:cubicBezTo>
                  <a:pt x="1022603" y="434339"/>
                  <a:pt x="987552" y="469391"/>
                  <a:pt x="944371" y="469391"/>
                </a:cubicBezTo>
                <a:lnTo>
                  <a:pt x="78232" y="469391"/>
                </a:lnTo>
                <a:cubicBezTo>
                  <a:pt x="35052" y="469391"/>
                  <a:pt x="0" y="434339"/>
                  <a:pt x="0" y="391159"/>
                </a:cubicBezTo>
                <a:lnTo>
                  <a:pt x="0" y="7823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06140" y="3459480"/>
            <a:ext cx="1048511" cy="495299"/>
          </a:xfrm>
          <a:custGeom>
            <a:avLst/>
            <a:gdLst>
              <a:gd name="connsiteX0" fmla="*/ 12953 w 1048511"/>
              <a:gd name="connsiteY0" fmla="*/ 91185 h 495299"/>
              <a:gd name="connsiteX1" fmla="*/ 91185 w 1048511"/>
              <a:gd name="connsiteY1" fmla="*/ 12953 h 495299"/>
              <a:gd name="connsiteX2" fmla="*/ 957325 w 1048511"/>
              <a:gd name="connsiteY2" fmla="*/ 12953 h 495299"/>
              <a:gd name="connsiteX3" fmla="*/ 1035557 w 1048511"/>
              <a:gd name="connsiteY3" fmla="*/ 91185 h 495299"/>
              <a:gd name="connsiteX4" fmla="*/ 1035557 w 1048511"/>
              <a:gd name="connsiteY4" fmla="*/ 404113 h 495299"/>
              <a:gd name="connsiteX5" fmla="*/ 957325 w 1048511"/>
              <a:gd name="connsiteY5" fmla="*/ 482345 h 495299"/>
              <a:gd name="connsiteX6" fmla="*/ 91185 w 1048511"/>
              <a:gd name="connsiteY6" fmla="*/ 482345 h 495299"/>
              <a:gd name="connsiteX7" fmla="*/ 12953 w 1048511"/>
              <a:gd name="connsiteY7" fmla="*/ 404113 h 495299"/>
              <a:gd name="connsiteX8" fmla="*/ 12953 w 1048511"/>
              <a:gd name="connsiteY8" fmla="*/ 91185 h 495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8511" h="495299">
                <a:moveTo>
                  <a:pt x="12953" y="91185"/>
                </a:moveTo>
                <a:cubicBezTo>
                  <a:pt x="12953" y="48005"/>
                  <a:pt x="48005" y="12953"/>
                  <a:pt x="91185" y="12953"/>
                </a:cubicBezTo>
                <a:lnTo>
                  <a:pt x="957325" y="12953"/>
                </a:lnTo>
                <a:cubicBezTo>
                  <a:pt x="1000505" y="12953"/>
                  <a:pt x="1035557" y="48005"/>
                  <a:pt x="1035557" y="91185"/>
                </a:cubicBezTo>
                <a:lnTo>
                  <a:pt x="1035557" y="404113"/>
                </a:lnTo>
                <a:cubicBezTo>
                  <a:pt x="1035557" y="447293"/>
                  <a:pt x="1000505" y="482345"/>
                  <a:pt x="957325" y="482345"/>
                </a:cubicBezTo>
                <a:lnTo>
                  <a:pt x="91185" y="482345"/>
                </a:lnTo>
                <a:cubicBezTo>
                  <a:pt x="48005" y="482345"/>
                  <a:pt x="12953" y="447293"/>
                  <a:pt x="12953" y="404113"/>
                </a:cubicBezTo>
                <a:lnTo>
                  <a:pt x="12953" y="911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2387600"/>
            <a:ext cx="711200" cy="11049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7700" y="2921000"/>
            <a:ext cx="762000" cy="571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5300" y="2679700"/>
            <a:ext cx="571500" cy="4699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94400" y="4102100"/>
            <a:ext cx="863600" cy="3048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13600" y="4699000"/>
            <a:ext cx="254000" cy="977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70900" y="2997200"/>
            <a:ext cx="457200" cy="685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56600" y="4572000"/>
            <a:ext cx="9271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667000" y="2324100"/>
            <a:ext cx="114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429000" y="2400300"/>
            <a:ext cx="114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231900" y="3657600"/>
            <a:ext cx="8763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lock(A)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lock(B)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505200" y="3657600"/>
            <a:ext cx="8763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lock(B)</a:t>
            </a:r>
          </a:p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lock(A)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28600" y="101600"/>
            <a:ext cx="44577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20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생각하는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철학자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철학자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비유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12941" y="2652522"/>
            <a:ext cx="3363467" cy="3360420"/>
          </a:xfrm>
          <a:custGeom>
            <a:avLst/>
            <a:gdLst>
              <a:gd name="connsiteX0" fmla="*/ 0 w 3363467"/>
              <a:gd name="connsiteY0" fmla="*/ 1680210 h 3360420"/>
              <a:gd name="connsiteX1" fmla="*/ 1681734 w 3363467"/>
              <a:gd name="connsiteY1" fmla="*/ 0 h 3360420"/>
              <a:gd name="connsiteX2" fmla="*/ 3363467 w 3363467"/>
              <a:gd name="connsiteY2" fmla="*/ 1680210 h 3360420"/>
              <a:gd name="connsiteX3" fmla="*/ 1681734 w 3363467"/>
              <a:gd name="connsiteY3" fmla="*/ 3360419 h 3360420"/>
              <a:gd name="connsiteX4" fmla="*/ 0 w 3363467"/>
              <a:gd name="connsiteY4" fmla="*/ 1680210 h 336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63467" h="3360420">
                <a:moveTo>
                  <a:pt x="0" y="1680210"/>
                </a:moveTo>
                <a:cubicBezTo>
                  <a:pt x="0" y="752220"/>
                  <a:pt x="752983" y="0"/>
                  <a:pt x="1681734" y="0"/>
                </a:cubicBezTo>
                <a:cubicBezTo>
                  <a:pt x="2610485" y="0"/>
                  <a:pt x="3363467" y="752220"/>
                  <a:pt x="3363467" y="1680210"/>
                </a:cubicBezTo>
                <a:cubicBezTo>
                  <a:pt x="3363467" y="2608199"/>
                  <a:pt x="2610485" y="3360419"/>
                  <a:pt x="1681734" y="3360419"/>
                </a:cubicBezTo>
                <a:cubicBezTo>
                  <a:pt x="752983" y="3360419"/>
                  <a:pt x="0" y="2608199"/>
                  <a:pt x="0" y="1680210"/>
                </a:cubicBez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999988" y="2639567"/>
            <a:ext cx="3389376" cy="3386328"/>
          </a:xfrm>
          <a:custGeom>
            <a:avLst/>
            <a:gdLst>
              <a:gd name="connsiteX0" fmla="*/ 12953 w 3389376"/>
              <a:gd name="connsiteY0" fmla="*/ 1693164 h 3386328"/>
              <a:gd name="connsiteX1" fmla="*/ 1694688 w 3389376"/>
              <a:gd name="connsiteY1" fmla="*/ 12954 h 3386328"/>
              <a:gd name="connsiteX2" fmla="*/ 3376421 w 3389376"/>
              <a:gd name="connsiteY2" fmla="*/ 1693164 h 3386328"/>
              <a:gd name="connsiteX3" fmla="*/ 1694688 w 3389376"/>
              <a:gd name="connsiteY3" fmla="*/ 3373373 h 3386328"/>
              <a:gd name="connsiteX4" fmla="*/ 12953 w 3389376"/>
              <a:gd name="connsiteY4" fmla="*/ 1693164 h 3386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89376" h="3386328">
                <a:moveTo>
                  <a:pt x="12953" y="1693164"/>
                </a:moveTo>
                <a:cubicBezTo>
                  <a:pt x="12953" y="765175"/>
                  <a:pt x="765936" y="12954"/>
                  <a:pt x="1694688" y="12954"/>
                </a:cubicBezTo>
                <a:cubicBezTo>
                  <a:pt x="2623439" y="12954"/>
                  <a:pt x="3376421" y="765175"/>
                  <a:pt x="3376421" y="1693164"/>
                </a:cubicBezTo>
                <a:cubicBezTo>
                  <a:pt x="3376421" y="2621153"/>
                  <a:pt x="2623439" y="3373373"/>
                  <a:pt x="1694688" y="3373373"/>
                </a:cubicBezTo>
                <a:cubicBezTo>
                  <a:pt x="765936" y="3373373"/>
                  <a:pt x="12953" y="2621153"/>
                  <a:pt x="12953" y="16931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312914" y="2807970"/>
            <a:ext cx="382523" cy="381000"/>
          </a:xfrm>
          <a:custGeom>
            <a:avLst/>
            <a:gdLst>
              <a:gd name="connsiteX0" fmla="*/ 0 w 382523"/>
              <a:gd name="connsiteY0" fmla="*/ 190500 h 381000"/>
              <a:gd name="connsiteX1" fmla="*/ 191261 w 382523"/>
              <a:gd name="connsiteY1" fmla="*/ 0 h 381000"/>
              <a:gd name="connsiteX2" fmla="*/ 382523 w 382523"/>
              <a:gd name="connsiteY2" fmla="*/ 190500 h 381000"/>
              <a:gd name="connsiteX3" fmla="*/ 191261 w 382523"/>
              <a:gd name="connsiteY3" fmla="*/ 381000 h 381000"/>
              <a:gd name="connsiteX4" fmla="*/ 0 w 382523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523" h="381000">
                <a:moveTo>
                  <a:pt x="0" y="190500"/>
                </a:moveTo>
                <a:cubicBezTo>
                  <a:pt x="0" y="85344"/>
                  <a:pt x="85597" y="0"/>
                  <a:pt x="191261" y="0"/>
                </a:cubicBezTo>
                <a:cubicBezTo>
                  <a:pt x="296926" y="0"/>
                  <a:pt x="382523" y="85344"/>
                  <a:pt x="382523" y="190500"/>
                </a:cubicBezTo>
                <a:cubicBezTo>
                  <a:pt x="382523" y="295655"/>
                  <a:pt x="296926" y="381000"/>
                  <a:pt x="191261" y="381000"/>
                </a:cubicBezTo>
                <a:cubicBezTo>
                  <a:pt x="85597" y="381000"/>
                  <a:pt x="0" y="295655"/>
                  <a:pt x="0" y="1905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99959" y="2795016"/>
            <a:ext cx="408431" cy="406908"/>
          </a:xfrm>
          <a:custGeom>
            <a:avLst/>
            <a:gdLst>
              <a:gd name="connsiteX0" fmla="*/ 12954 w 408431"/>
              <a:gd name="connsiteY0" fmla="*/ 203454 h 406908"/>
              <a:gd name="connsiteX1" fmla="*/ 204216 w 408431"/>
              <a:gd name="connsiteY1" fmla="*/ 12954 h 406908"/>
              <a:gd name="connsiteX2" fmla="*/ 395478 w 408431"/>
              <a:gd name="connsiteY2" fmla="*/ 203454 h 406908"/>
              <a:gd name="connsiteX3" fmla="*/ 204216 w 408431"/>
              <a:gd name="connsiteY3" fmla="*/ 393954 h 406908"/>
              <a:gd name="connsiteX4" fmla="*/ 12954 w 408431"/>
              <a:gd name="connsiteY4" fmla="*/ 203454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8431" h="406908">
                <a:moveTo>
                  <a:pt x="12954" y="203454"/>
                </a:moveTo>
                <a:cubicBezTo>
                  <a:pt x="12954" y="98298"/>
                  <a:pt x="98552" y="12954"/>
                  <a:pt x="204216" y="12954"/>
                </a:cubicBezTo>
                <a:cubicBezTo>
                  <a:pt x="309880" y="12954"/>
                  <a:pt x="395478" y="98298"/>
                  <a:pt x="395478" y="203454"/>
                </a:cubicBezTo>
                <a:cubicBezTo>
                  <a:pt x="395478" y="308610"/>
                  <a:pt x="309880" y="393954"/>
                  <a:pt x="204216" y="393954"/>
                </a:cubicBezTo>
                <a:cubicBezTo>
                  <a:pt x="98552" y="393954"/>
                  <a:pt x="12954" y="308610"/>
                  <a:pt x="12954" y="20345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08897" y="3682746"/>
            <a:ext cx="382523" cy="381000"/>
          </a:xfrm>
          <a:custGeom>
            <a:avLst/>
            <a:gdLst>
              <a:gd name="connsiteX0" fmla="*/ 0 w 382523"/>
              <a:gd name="connsiteY0" fmla="*/ 190500 h 381000"/>
              <a:gd name="connsiteX1" fmla="*/ 191261 w 382523"/>
              <a:gd name="connsiteY1" fmla="*/ 0 h 381000"/>
              <a:gd name="connsiteX2" fmla="*/ 382523 w 382523"/>
              <a:gd name="connsiteY2" fmla="*/ 190500 h 381000"/>
              <a:gd name="connsiteX3" fmla="*/ 191261 w 382523"/>
              <a:gd name="connsiteY3" fmla="*/ 381000 h 381000"/>
              <a:gd name="connsiteX4" fmla="*/ 0 w 382523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523" h="381000">
                <a:moveTo>
                  <a:pt x="0" y="190500"/>
                </a:moveTo>
                <a:cubicBezTo>
                  <a:pt x="0" y="85344"/>
                  <a:pt x="85597" y="0"/>
                  <a:pt x="191261" y="0"/>
                </a:cubicBezTo>
                <a:cubicBezTo>
                  <a:pt x="296926" y="0"/>
                  <a:pt x="382523" y="85344"/>
                  <a:pt x="382523" y="190500"/>
                </a:cubicBezTo>
                <a:cubicBezTo>
                  <a:pt x="382523" y="295655"/>
                  <a:pt x="296926" y="381000"/>
                  <a:pt x="191261" y="381000"/>
                </a:cubicBezTo>
                <a:cubicBezTo>
                  <a:pt x="85597" y="381000"/>
                  <a:pt x="0" y="295655"/>
                  <a:pt x="0" y="1905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695943" y="3669792"/>
            <a:ext cx="408431" cy="406908"/>
          </a:xfrm>
          <a:custGeom>
            <a:avLst/>
            <a:gdLst>
              <a:gd name="connsiteX0" fmla="*/ 12954 w 408431"/>
              <a:gd name="connsiteY0" fmla="*/ 203453 h 406908"/>
              <a:gd name="connsiteX1" fmla="*/ 204216 w 408431"/>
              <a:gd name="connsiteY1" fmla="*/ 12953 h 406908"/>
              <a:gd name="connsiteX2" fmla="*/ 395478 w 408431"/>
              <a:gd name="connsiteY2" fmla="*/ 203453 h 406908"/>
              <a:gd name="connsiteX3" fmla="*/ 204216 w 408431"/>
              <a:gd name="connsiteY3" fmla="*/ 393953 h 406908"/>
              <a:gd name="connsiteX4" fmla="*/ 12954 w 408431"/>
              <a:gd name="connsiteY4" fmla="*/ 203453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8431" h="406908">
                <a:moveTo>
                  <a:pt x="12954" y="203453"/>
                </a:moveTo>
                <a:cubicBezTo>
                  <a:pt x="12954" y="98297"/>
                  <a:pt x="98552" y="12953"/>
                  <a:pt x="204216" y="12953"/>
                </a:cubicBezTo>
                <a:cubicBezTo>
                  <a:pt x="309880" y="12953"/>
                  <a:pt x="395478" y="98297"/>
                  <a:pt x="395478" y="203453"/>
                </a:cubicBezTo>
                <a:cubicBezTo>
                  <a:pt x="395478" y="308609"/>
                  <a:pt x="309880" y="393953"/>
                  <a:pt x="204216" y="393953"/>
                </a:cubicBezTo>
                <a:cubicBezTo>
                  <a:pt x="98552" y="393953"/>
                  <a:pt x="12954" y="308609"/>
                  <a:pt x="12954" y="2034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501633" y="4903470"/>
            <a:ext cx="381000" cy="382523"/>
          </a:xfrm>
          <a:custGeom>
            <a:avLst/>
            <a:gdLst>
              <a:gd name="connsiteX0" fmla="*/ 0 w 381000"/>
              <a:gd name="connsiteY0" fmla="*/ 191261 h 382523"/>
              <a:gd name="connsiteX1" fmla="*/ 190500 w 381000"/>
              <a:gd name="connsiteY1" fmla="*/ 0 h 382523"/>
              <a:gd name="connsiteX2" fmla="*/ 381000 w 381000"/>
              <a:gd name="connsiteY2" fmla="*/ 191261 h 382523"/>
              <a:gd name="connsiteX3" fmla="*/ 190500 w 381000"/>
              <a:gd name="connsiteY3" fmla="*/ 382523 h 382523"/>
              <a:gd name="connsiteX4" fmla="*/ 0 w 381000"/>
              <a:gd name="connsiteY4" fmla="*/ 191261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2523">
                <a:moveTo>
                  <a:pt x="0" y="191261"/>
                </a:moveTo>
                <a:cubicBezTo>
                  <a:pt x="0" y="85597"/>
                  <a:pt x="85344" y="0"/>
                  <a:pt x="190500" y="0"/>
                </a:cubicBezTo>
                <a:cubicBezTo>
                  <a:pt x="295656" y="0"/>
                  <a:pt x="381000" y="85597"/>
                  <a:pt x="381000" y="191261"/>
                </a:cubicBezTo>
                <a:cubicBezTo>
                  <a:pt x="381000" y="296926"/>
                  <a:pt x="295656" y="382523"/>
                  <a:pt x="190500" y="382523"/>
                </a:cubicBezTo>
                <a:cubicBezTo>
                  <a:pt x="85344" y="382523"/>
                  <a:pt x="0" y="296926"/>
                  <a:pt x="0" y="19126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488679" y="4890516"/>
            <a:ext cx="406908" cy="408431"/>
          </a:xfrm>
          <a:custGeom>
            <a:avLst/>
            <a:gdLst>
              <a:gd name="connsiteX0" fmla="*/ 12954 w 406908"/>
              <a:gd name="connsiteY0" fmla="*/ 204215 h 408431"/>
              <a:gd name="connsiteX1" fmla="*/ 203454 w 406908"/>
              <a:gd name="connsiteY1" fmla="*/ 12953 h 408431"/>
              <a:gd name="connsiteX2" fmla="*/ 393954 w 406908"/>
              <a:gd name="connsiteY2" fmla="*/ 204215 h 408431"/>
              <a:gd name="connsiteX3" fmla="*/ 203454 w 406908"/>
              <a:gd name="connsiteY3" fmla="*/ 395477 h 408431"/>
              <a:gd name="connsiteX4" fmla="*/ 12954 w 406908"/>
              <a:gd name="connsiteY4" fmla="*/ 204215 h 40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908" h="408431">
                <a:moveTo>
                  <a:pt x="12954" y="204215"/>
                </a:moveTo>
                <a:cubicBezTo>
                  <a:pt x="12954" y="98551"/>
                  <a:pt x="98298" y="12953"/>
                  <a:pt x="203454" y="12953"/>
                </a:cubicBezTo>
                <a:cubicBezTo>
                  <a:pt x="308610" y="12953"/>
                  <a:pt x="393954" y="98551"/>
                  <a:pt x="393954" y="204215"/>
                </a:cubicBezTo>
                <a:cubicBezTo>
                  <a:pt x="393954" y="309879"/>
                  <a:pt x="308610" y="395477"/>
                  <a:pt x="203454" y="395477"/>
                </a:cubicBezTo>
                <a:cubicBezTo>
                  <a:pt x="98298" y="395477"/>
                  <a:pt x="12954" y="309879"/>
                  <a:pt x="12954" y="2042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77050" y="5112258"/>
            <a:ext cx="379476" cy="381000"/>
          </a:xfrm>
          <a:custGeom>
            <a:avLst/>
            <a:gdLst>
              <a:gd name="connsiteX0" fmla="*/ 0 w 379476"/>
              <a:gd name="connsiteY0" fmla="*/ 190500 h 381000"/>
              <a:gd name="connsiteX1" fmla="*/ 189738 w 379476"/>
              <a:gd name="connsiteY1" fmla="*/ 0 h 381000"/>
              <a:gd name="connsiteX2" fmla="*/ 379476 w 379476"/>
              <a:gd name="connsiteY2" fmla="*/ 190500 h 381000"/>
              <a:gd name="connsiteX3" fmla="*/ 189738 w 379476"/>
              <a:gd name="connsiteY3" fmla="*/ 381000 h 381000"/>
              <a:gd name="connsiteX4" fmla="*/ 0 w 379476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476" h="381000">
                <a:moveTo>
                  <a:pt x="0" y="190500"/>
                </a:moveTo>
                <a:cubicBezTo>
                  <a:pt x="0" y="85344"/>
                  <a:pt x="84963" y="0"/>
                  <a:pt x="189738" y="0"/>
                </a:cubicBezTo>
                <a:cubicBezTo>
                  <a:pt x="294513" y="0"/>
                  <a:pt x="379476" y="85344"/>
                  <a:pt x="379476" y="190500"/>
                </a:cubicBezTo>
                <a:cubicBezTo>
                  <a:pt x="379476" y="295655"/>
                  <a:pt x="294513" y="381000"/>
                  <a:pt x="189738" y="381000"/>
                </a:cubicBezTo>
                <a:cubicBezTo>
                  <a:pt x="84963" y="381000"/>
                  <a:pt x="0" y="295655"/>
                  <a:pt x="0" y="1905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64095" y="5099304"/>
            <a:ext cx="405384" cy="406908"/>
          </a:xfrm>
          <a:custGeom>
            <a:avLst/>
            <a:gdLst>
              <a:gd name="connsiteX0" fmla="*/ 12954 w 405384"/>
              <a:gd name="connsiteY0" fmla="*/ 203453 h 406908"/>
              <a:gd name="connsiteX1" fmla="*/ 202692 w 405384"/>
              <a:gd name="connsiteY1" fmla="*/ 12953 h 406908"/>
              <a:gd name="connsiteX2" fmla="*/ 392430 w 405384"/>
              <a:gd name="connsiteY2" fmla="*/ 203453 h 406908"/>
              <a:gd name="connsiteX3" fmla="*/ 202692 w 405384"/>
              <a:gd name="connsiteY3" fmla="*/ 393953 h 406908"/>
              <a:gd name="connsiteX4" fmla="*/ 12954 w 405384"/>
              <a:gd name="connsiteY4" fmla="*/ 203453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384" h="406908">
                <a:moveTo>
                  <a:pt x="12954" y="203453"/>
                </a:moveTo>
                <a:cubicBezTo>
                  <a:pt x="12954" y="98297"/>
                  <a:pt x="97917" y="12953"/>
                  <a:pt x="202692" y="12953"/>
                </a:cubicBezTo>
                <a:cubicBezTo>
                  <a:pt x="307467" y="12953"/>
                  <a:pt x="392430" y="98297"/>
                  <a:pt x="392430" y="203453"/>
                </a:cubicBezTo>
                <a:cubicBezTo>
                  <a:pt x="392430" y="308609"/>
                  <a:pt x="307467" y="393953"/>
                  <a:pt x="202692" y="393953"/>
                </a:cubicBezTo>
                <a:cubicBezTo>
                  <a:pt x="97917" y="393953"/>
                  <a:pt x="12954" y="308609"/>
                  <a:pt x="12954" y="2034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04026" y="3960114"/>
            <a:ext cx="382523" cy="381000"/>
          </a:xfrm>
          <a:custGeom>
            <a:avLst/>
            <a:gdLst>
              <a:gd name="connsiteX0" fmla="*/ 0 w 382523"/>
              <a:gd name="connsiteY0" fmla="*/ 190500 h 381000"/>
              <a:gd name="connsiteX1" fmla="*/ 191261 w 382523"/>
              <a:gd name="connsiteY1" fmla="*/ 0 h 381000"/>
              <a:gd name="connsiteX2" fmla="*/ 382523 w 382523"/>
              <a:gd name="connsiteY2" fmla="*/ 190500 h 381000"/>
              <a:gd name="connsiteX3" fmla="*/ 191261 w 382523"/>
              <a:gd name="connsiteY3" fmla="*/ 381000 h 381000"/>
              <a:gd name="connsiteX4" fmla="*/ 0 w 382523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523" h="381000">
                <a:moveTo>
                  <a:pt x="0" y="190500"/>
                </a:moveTo>
                <a:cubicBezTo>
                  <a:pt x="0" y="85344"/>
                  <a:pt x="85597" y="0"/>
                  <a:pt x="191261" y="0"/>
                </a:cubicBezTo>
                <a:cubicBezTo>
                  <a:pt x="296926" y="0"/>
                  <a:pt x="382523" y="85344"/>
                  <a:pt x="382523" y="190500"/>
                </a:cubicBezTo>
                <a:cubicBezTo>
                  <a:pt x="382523" y="295655"/>
                  <a:pt x="296926" y="381000"/>
                  <a:pt x="191261" y="381000"/>
                </a:cubicBezTo>
                <a:cubicBezTo>
                  <a:pt x="85597" y="381000"/>
                  <a:pt x="0" y="295655"/>
                  <a:pt x="0" y="1905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291072" y="3947160"/>
            <a:ext cx="408431" cy="406908"/>
          </a:xfrm>
          <a:custGeom>
            <a:avLst/>
            <a:gdLst>
              <a:gd name="connsiteX0" fmla="*/ 12953 w 408431"/>
              <a:gd name="connsiteY0" fmla="*/ 203453 h 406908"/>
              <a:gd name="connsiteX1" fmla="*/ 204215 w 408431"/>
              <a:gd name="connsiteY1" fmla="*/ 12953 h 406908"/>
              <a:gd name="connsiteX2" fmla="*/ 395477 w 408431"/>
              <a:gd name="connsiteY2" fmla="*/ 203453 h 406908"/>
              <a:gd name="connsiteX3" fmla="*/ 204215 w 408431"/>
              <a:gd name="connsiteY3" fmla="*/ 393953 h 406908"/>
              <a:gd name="connsiteX4" fmla="*/ 12953 w 408431"/>
              <a:gd name="connsiteY4" fmla="*/ 203453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8431" h="406908">
                <a:moveTo>
                  <a:pt x="12953" y="203453"/>
                </a:moveTo>
                <a:cubicBezTo>
                  <a:pt x="12953" y="98297"/>
                  <a:pt x="98551" y="12953"/>
                  <a:pt x="204215" y="12953"/>
                </a:cubicBezTo>
                <a:cubicBezTo>
                  <a:pt x="309879" y="12953"/>
                  <a:pt x="395477" y="98297"/>
                  <a:pt x="395477" y="203453"/>
                </a:cubicBezTo>
                <a:cubicBezTo>
                  <a:pt x="395477" y="308609"/>
                  <a:pt x="309879" y="393953"/>
                  <a:pt x="204215" y="393953"/>
                </a:cubicBezTo>
                <a:cubicBezTo>
                  <a:pt x="98551" y="393953"/>
                  <a:pt x="12953" y="308609"/>
                  <a:pt x="12953" y="2034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321814" y="2416301"/>
            <a:ext cx="920496" cy="391668"/>
          </a:xfrm>
          <a:custGeom>
            <a:avLst/>
            <a:gdLst>
              <a:gd name="connsiteX0" fmla="*/ 0 w 920496"/>
              <a:gd name="connsiteY0" fmla="*/ 391668 h 391668"/>
              <a:gd name="connsiteX1" fmla="*/ 920495 w 920496"/>
              <a:gd name="connsiteY1" fmla="*/ 391668 h 391668"/>
              <a:gd name="connsiteX2" fmla="*/ 920495 w 920496"/>
              <a:gd name="connsiteY2" fmla="*/ 0 h 391668"/>
              <a:gd name="connsiteX3" fmla="*/ 0 w 920496"/>
              <a:gd name="connsiteY3" fmla="*/ 0 h 391668"/>
              <a:gd name="connsiteX4" fmla="*/ 0 w 920496"/>
              <a:gd name="connsiteY4" fmla="*/ 391668 h 391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496" h="391668">
                <a:moveTo>
                  <a:pt x="0" y="391668"/>
                </a:moveTo>
                <a:lnTo>
                  <a:pt x="920495" y="391668"/>
                </a:lnTo>
                <a:lnTo>
                  <a:pt x="920495" y="0"/>
                </a:lnTo>
                <a:lnTo>
                  <a:pt x="0" y="0"/>
                </a:lnTo>
                <a:lnTo>
                  <a:pt x="0" y="39166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08860" y="2403347"/>
            <a:ext cx="946404" cy="417576"/>
          </a:xfrm>
          <a:custGeom>
            <a:avLst/>
            <a:gdLst>
              <a:gd name="connsiteX0" fmla="*/ 12954 w 946404"/>
              <a:gd name="connsiteY0" fmla="*/ 404622 h 417576"/>
              <a:gd name="connsiteX1" fmla="*/ 933450 w 946404"/>
              <a:gd name="connsiteY1" fmla="*/ 404622 h 417576"/>
              <a:gd name="connsiteX2" fmla="*/ 933450 w 946404"/>
              <a:gd name="connsiteY2" fmla="*/ 12954 h 417576"/>
              <a:gd name="connsiteX3" fmla="*/ 12954 w 946404"/>
              <a:gd name="connsiteY3" fmla="*/ 12954 h 417576"/>
              <a:gd name="connsiteX4" fmla="*/ 12954 w 946404"/>
              <a:gd name="connsiteY4" fmla="*/ 404622 h 417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417576">
                <a:moveTo>
                  <a:pt x="12954" y="404622"/>
                </a:moveTo>
                <a:lnTo>
                  <a:pt x="933450" y="404622"/>
                </a:lnTo>
                <a:lnTo>
                  <a:pt x="933450" y="12954"/>
                </a:lnTo>
                <a:lnTo>
                  <a:pt x="12954" y="12954"/>
                </a:lnTo>
                <a:lnTo>
                  <a:pt x="12954" y="4046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1814" y="2955798"/>
            <a:ext cx="920496" cy="388619"/>
          </a:xfrm>
          <a:custGeom>
            <a:avLst/>
            <a:gdLst>
              <a:gd name="connsiteX0" fmla="*/ 0 w 920496"/>
              <a:gd name="connsiteY0" fmla="*/ 388619 h 388619"/>
              <a:gd name="connsiteX1" fmla="*/ 920495 w 920496"/>
              <a:gd name="connsiteY1" fmla="*/ 388619 h 388619"/>
              <a:gd name="connsiteX2" fmla="*/ 920495 w 920496"/>
              <a:gd name="connsiteY2" fmla="*/ 0 h 388619"/>
              <a:gd name="connsiteX3" fmla="*/ 0 w 920496"/>
              <a:gd name="connsiteY3" fmla="*/ 0 h 388619"/>
              <a:gd name="connsiteX4" fmla="*/ 0 w 920496"/>
              <a:gd name="connsiteY4" fmla="*/ 38861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0496" h="388619">
                <a:moveTo>
                  <a:pt x="0" y="388619"/>
                </a:moveTo>
                <a:lnTo>
                  <a:pt x="920495" y="388619"/>
                </a:lnTo>
                <a:lnTo>
                  <a:pt x="920495" y="0"/>
                </a:lnTo>
                <a:lnTo>
                  <a:pt x="0" y="0"/>
                </a:lnTo>
                <a:lnTo>
                  <a:pt x="0" y="38861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08860" y="2942844"/>
            <a:ext cx="946404" cy="414527"/>
          </a:xfrm>
          <a:custGeom>
            <a:avLst/>
            <a:gdLst>
              <a:gd name="connsiteX0" fmla="*/ 12954 w 946404"/>
              <a:gd name="connsiteY0" fmla="*/ 401573 h 414527"/>
              <a:gd name="connsiteX1" fmla="*/ 933450 w 946404"/>
              <a:gd name="connsiteY1" fmla="*/ 401573 h 414527"/>
              <a:gd name="connsiteX2" fmla="*/ 933450 w 946404"/>
              <a:gd name="connsiteY2" fmla="*/ 12954 h 414527"/>
              <a:gd name="connsiteX3" fmla="*/ 12954 w 946404"/>
              <a:gd name="connsiteY3" fmla="*/ 12954 h 414527"/>
              <a:gd name="connsiteX4" fmla="*/ 12954 w 946404"/>
              <a:gd name="connsiteY4" fmla="*/ 401573 h 414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6404" h="414527">
                <a:moveTo>
                  <a:pt x="12954" y="401573"/>
                </a:moveTo>
                <a:lnTo>
                  <a:pt x="933450" y="401573"/>
                </a:lnTo>
                <a:lnTo>
                  <a:pt x="933450" y="12954"/>
                </a:lnTo>
                <a:lnTo>
                  <a:pt x="12954" y="12954"/>
                </a:lnTo>
                <a:lnTo>
                  <a:pt x="12954" y="4015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134617" y="3682746"/>
            <a:ext cx="1014983" cy="467867"/>
          </a:xfrm>
          <a:custGeom>
            <a:avLst/>
            <a:gdLst>
              <a:gd name="connsiteX0" fmla="*/ 0 w 1014983"/>
              <a:gd name="connsiteY0" fmla="*/ 77977 h 467867"/>
              <a:gd name="connsiteX1" fmla="*/ 77978 w 1014983"/>
              <a:gd name="connsiteY1" fmla="*/ 0 h 467867"/>
              <a:gd name="connsiteX2" fmla="*/ 937005 w 1014983"/>
              <a:gd name="connsiteY2" fmla="*/ 0 h 467867"/>
              <a:gd name="connsiteX3" fmla="*/ 1014983 w 1014983"/>
              <a:gd name="connsiteY3" fmla="*/ 77977 h 467867"/>
              <a:gd name="connsiteX4" fmla="*/ 1014983 w 1014983"/>
              <a:gd name="connsiteY4" fmla="*/ 389889 h 467867"/>
              <a:gd name="connsiteX5" fmla="*/ 937005 w 1014983"/>
              <a:gd name="connsiteY5" fmla="*/ 467867 h 467867"/>
              <a:gd name="connsiteX6" fmla="*/ 77978 w 1014983"/>
              <a:gd name="connsiteY6" fmla="*/ 467867 h 467867"/>
              <a:gd name="connsiteX7" fmla="*/ 0 w 1014983"/>
              <a:gd name="connsiteY7" fmla="*/ 389889 h 467867"/>
              <a:gd name="connsiteX8" fmla="*/ 0 w 1014983"/>
              <a:gd name="connsiteY8" fmla="*/ 7797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4983" h="467867">
                <a:moveTo>
                  <a:pt x="0" y="77977"/>
                </a:moveTo>
                <a:cubicBezTo>
                  <a:pt x="0" y="34925"/>
                  <a:pt x="34912" y="0"/>
                  <a:pt x="77978" y="0"/>
                </a:cubicBezTo>
                <a:lnTo>
                  <a:pt x="937005" y="0"/>
                </a:lnTo>
                <a:cubicBezTo>
                  <a:pt x="980058" y="0"/>
                  <a:pt x="1014983" y="34925"/>
                  <a:pt x="1014983" y="77977"/>
                </a:cubicBezTo>
                <a:lnTo>
                  <a:pt x="1014983" y="389889"/>
                </a:lnTo>
                <a:cubicBezTo>
                  <a:pt x="1014983" y="432942"/>
                  <a:pt x="980058" y="467867"/>
                  <a:pt x="937005" y="467867"/>
                </a:cubicBezTo>
                <a:lnTo>
                  <a:pt x="77978" y="467867"/>
                </a:lnTo>
                <a:cubicBezTo>
                  <a:pt x="34912" y="467867"/>
                  <a:pt x="0" y="432942"/>
                  <a:pt x="0" y="389889"/>
                </a:cubicBezTo>
                <a:lnTo>
                  <a:pt x="0" y="7797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21663" y="3669792"/>
            <a:ext cx="1040891" cy="493775"/>
          </a:xfrm>
          <a:custGeom>
            <a:avLst/>
            <a:gdLst>
              <a:gd name="connsiteX0" fmla="*/ 12953 w 1040891"/>
              <a:gd name="connsiteY0" fmla="*/ 90931 h 493775"/>
              <a:gd name="connsiteX1" fmla="*/ 90932 w 1040891"/>
              <a:gd name="connsiteY1" fmla="*/ 12953 h 493775"/>
              <a:gd name="connsiteX2" fmla="*/ 949959 w 1040891"/>
              <a:gd name="connsiteY2" fmla="*/ 12953 h 493775"/>
              <a:gd name="connsiteX3" fmla="*/ 1027937 w 1040891"/>
              <a:gd name="connsiteY3" fmla="*/ 90931 h 493775"/>
              <a:gd name="connsiteX4" fmla="*/ 1027937 w 1040891"/>
              <a:gd name="connsiteY4" fmla="*/ 402843 h 493775"/>
              <a:gd name="connsiteX5" fmla="*/ 949959 w 1040891"/>
              <a:gd name="connsiteY5" fmla="*/ 480821 h 493775"/>
              <a:gd name="connsiteX6" fmla="*/ 90932 w 1040891"/>
              <a:gd name="connsiteY6" fmla="*/ 480821 h 493775"/>
              <a:gd name="connsiteX7" fmla="*/ 12953 w 1040891"/>
              <a:gd name="connsiteY7" fmla="*/ 402843 h 493775"/>
              <a:gd name="connsiteX8" fmla="*/ 12953 w 1040891"/>
              <a:gd name="connsiteY8" fmla="*/ 90931 h 493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0891" h="493775">
                <a:moveTo>
                  <a:pt x="12953" y="90931"/>
                </a:moveTo>
                <a:cubicBezTo>
                  <a:pt x="12953" y="47878"/>
                  <a:pt x="47866" y="12953"/>
                  <a:pt x="90932" y="12953"/>
                </a:cubicBezTo>
                <a:lnTo>
                  <a:pt x="949959" y="12953"/>
                </a:lnTo>
                <a:cubicBezTo>
                  <a:pt x="993012" y="12953"/>
                  <a:pt x="1027937" y="47878"/>
                  <a:pt x="1027937" y="90931"/>
                </a:cubicBezTo>
                <a:lnTo>
                  <a:pt x="1027937" y="402843"/>
                </a:lnTo>
                <a:cubicBezTo>
                  <a:pt x="1027937" y="445896"/>
                  <a:pt x="993012" y="480821"/>
                  <a:pt x="949959" y="480821"/>
                </a:cubicBezTo>
                <a:lnTo>
                  <a:pt x="90932" y="480821"/>
                </a:lnTo>
                <a:cubicBezTo>
                  <a:pt x="47866" y="480821"/>
                  <a:pt x="12953" y="445896"/>
                  <a:pt x="12953" y="402843"/>
                </a:cubicBezTo>
                <a:lnTo>
                  <a:pt x="12953" y="9093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58717" y="3682746"/>
            <a:ext cx="1016508" cy="467867"/>
          </a:xfrm>
          <a:custGeom>
            <a:avLst/>
            <a:gdLst>
              <a:gd name="connsiteX0" fmla="*/ 0 w 1016508"/>
              <a:gd name="connsiteY0" fmla="*/ 77977 h 467867"/>
              <a:gd name="connsiteX1" fmla="*/ 77978 w 1016508"/>
              <a:gd name="connsiteY1" fmla="*/ 0 h 467867"/>
              <a:gd name="connsiteX2" fmla="*/ 938529 w 1016508"/>
              <a:gd name="connsiteY2" fmla="*/ 0 h 467867"/>
              <a:gd name="connsiteX3" fmla="*/ 1016508 w 1016508"/>
              <a:gd name="connsiteY3" fmla="*/ 77977 h 467867"/>
              <a:gd name="connsiteX4" fmla="*/ 1016508 w 1016508"/>
              <a:gd name="connsiteY4" fmla="*/ 389889 h 467867"/>
              <a:gd name="connsiteX5" fmla="*/ 938529 w 1016508"/>
              <a:gd name="connsiteY5" fmla="*/ 467867 h 467867"/>
              <a:gd name="connsiteX6" fmla="*/ 77978 w 1016508"/>
              <a:gd name="connsiteY6" fmla="*/ 467867 h 467867"/>
              <a:gd name="connsiteX7" fmla="*/ 0 w 1016508"/>
              <a:gd name="connsiteY7" fmla="*/ 389889 h 467867"/>
              <a:gd name="connsiteX8" fmla="*/ 0 w 1016508"/>
              <a:gd name="connsiteY8" fmla="*/ 77977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6508" h="467867">
                <a:moveTo>
                  <a:pt x="0" y="77977"/>
                </a:moveTo>
                <a:cubicBezTo>
                  <a:pt x="0" y="34925"/>
                  <a:pt x="34925" y="0"/>
                  <a:pt x="77978" y="0"/>
                </a:cubicBezTo>
                <a:lnTo>
                  <a:pt x="938529" y="0"/>
                </a:lnTo>
                <a:cubicBezTo>
                  <a:pt x="981583" y="0"/>
                  <a:pt x="1016508" y="34925"/>
                  <a:pt x="1016508" y="77977"/>
                </a:cubicBezTo>
                <a:lnTo>
                  <a:pt x="1016508" y="389889"/>
                </a:lnTo>
                <a:cubicBezTo>
                  <a:pt x="1016508" y="432942"/>
                  <a:pt x="981583" y="467867"/>
                  <a:pt x="938529" y="467867"/>
                </a:cubicBezTo>
                <a:lnTo>
                  <a:pt x="77978" y="467867"/>
                </a:lnTo>
                <a:cubicBezTo>
                  <a:pt x="34925" y="467867"/>
                  <a:pt x="0" y="432942"/>
                  <a:pt x="0" y="389889"/>
                </a:cubicBezTo>
                <a:lnTo>
                  <a:pt x="0" y="77977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45764" y="3669792"/>
            <a:ext cx="1042416" cy="493775"/>
          </a:xfrm>
          <a:custGeom>
            <a:avLst/>
            <a:gdLst>
              <a:gd name="connsiteX0" fmla="*/ 12953 w 1042416"/>
              <a:gd name="connsiteY0" fmla="*/ 90931 h 493775"/>
              <a:gd name="connsiteX1" fmla="*/ 90932 w 1042416"/>
              <a:gd name="connsiteY1" fmla="*/ 12953 h 493775"/>
              <a:gd name="connsiteX2" fmla="*/ 951483 w 1042416"/>
              <a:gd name="connsiteY2" fmla="*/ 12953 h 493775"/>
              <a:gd name="connsiteX3" fmla="*/ 1029461 w 1042416"/>
              <a:gd name="connsiteY3" fmla="*/ 90931 h 493775"/>
              <a:gd name="connsiteX4" fmla="*/ 1029461 w 1042416"/>
              <a:gd name="connsiteY4" fmla="*/ 402843 h 493775"/>
              <a:gd name="connsiteX5" fmla="*/ 951483 w 1042416"/>
              <a:gd name="connsiteY5" fmla="*/ 480821 h 493775"/>
              <a:gd name="connsiteX6" fmla="*/ 90932 w 1042416"/>
              <a:gd name="connsiteY6" fmla="*/ 480821 h 493775"/>
              <a:gd name="connsiteX7" fmla="*/ 12953 w 1042416"/>
              <a:gd name="connsiteY7" fmla="*/ 402843 h 493775"/>
              <a:gd name="connsiteX8" fmla="*/ 12953 w 1042416"/>
              <a:gd name="connsiteY8" fmla="*/ 90931 h 493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42416" h="493775">
                <a:moveTo>
                  <a:pt x="12953" y="90931"/>
                </a:moveTo>
                <a:cubicBezTo>
                  <a:pt x="12953" y="47878"/>
                  <a:pt x="47878" y="12953"/>
                  <a:pt x="90932" y="12953"/>
                </a:cubicBezTo>
                <a:lnTo>
                  <a:pt x="951483" y="12953"/>
                </a:lnTo>
                <a:cubicBezTo>
                  <a:pt x="994536" y="12953"/>
                  <a:pt x="1029461" y="47878"/>
                  <a:pt x="1029461" y="90931"/>
                </a:cubicBezTo>
                <a:lnTo>
                  <a:pt x="1029461" y="402843"/>
                </a:lnTo>
                <a:cubicBezTo>
                  <a:pt x="1029461" y="445896"/>
                  <a:pt x="994536" y="480821"/>
                  <a:pt x="951483" y="480821"/>
                </a:cubicBezTo>
                <a:lnTo>
                  <a:pt x="90932" y="480821"/>
                </a:lnTo>
                <a:cubicBezTo>
                  <a:pt x="47878" y="480821"/>
                  <a:pt x="12953" y="445896"/>
                  <a:pt x="12953" y="402843"/>
                </a:cubicBezTo>
                <a:lnTo>
                  <a:pt x="12953" y="9093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0700" y="2895600"/>
            <a:ext cx="558800" cy="457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4318000"/>
            <a:ext cx="850900" cy="292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6300" y="4902200"/>
            <a:ext cx="254000" cy="965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0900" y="3213100"/>
            <a:ext cx="469900" cy="6858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56600" y="4775200"/>
            <a:ext cx="9271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28600" y="101600"/>
            <a:ext cx="53213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17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생각하는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철학자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쓰레드에서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지키면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717800" y="2540000"/>
            <a:ext cx="114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67100" y="2616200"/>
            <a:ext cx="1143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295400" y="3886200"/>
            <a:ext cx="12446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lock(A)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unlock(B);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unlock(A);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543300" y="3886200"/>
            <a:ext cx="12446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5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lock(A)</a:t>
            </a:r>
          </a:p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lock(B)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unlock(B);</a:t>
            </a:r>
          </a:p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unlock(A);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07110" y="1353058"/>
            <a:ext cx="5643880" cy="4535932"/>
          </a:xfrm>
          <a:custGeom>
            <a:avLst/>
            <a:gdLst>
              <a:gd name="connsiteX0" fmla="*/ 6350 w 5643880"/>
              <a:gd name="connsiteY0" fmla="*/ 4529582 h 4535932"/>
              <a:gd name="connsiteX1" fmla="*/ 5637530 w 5643880"/>
              <a:gd name="connsiteY1" fmla="*/ 4529582 h 4535932"/>
              <a:gd name="connsiteX2" fmla="*/ 5637530 w 5643880"/>
              <a:gd name="connsiteY2" fmla="*/ 6350 h 4535932"/>
              <a:gd name="connsiteX3" fmla="*/ 6350 w 5643880"/>
              <a:gd name="connsiteY3" fmla="*/ 6350 h 4535932"/>
              <a:gd name="connsiteX4" fmla="*/ 6350 w 5643880"/>
              <a:gd name="connsiteY4" fmla="*/ 4529582 h 4535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43880" h="4535932">
                <a:moveTo>
                  <a:pt x="6350" y="4529582"/>
                </a:moveTo>
                <a:lnTo>
                  <a:pt x="5637530" y="4529582"/>
                </a:lnTo>
                <a:lnTo>
                  <a:pt x="5637530" y="6350"/>
                </a:lnTo>
                <a:lnTo>
                  <a:pt x="6350" y="6350"/>
                </a:lnTo>
                <a:lnTo>
                  <a:pt x="6350" y="45295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04900" y="1600200"/>
            <a:ext cx="5384800" cy="434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MAX_THREAD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local,i;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i&lt;1000000000/MAX_THREAD;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local+1;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59600" y="17272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test_1.c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12977" y="1622805"/>
            <a:ext cx="8682735" cy="4258564"/>
          </a:xfrm>
          <a:custGeom>
            <a:avLst/>
            <a:gdLst>
              <a:gd name="connsiteX0" fmla="*/ 6350 w 8682735"/>
              <a:gd name="connsiteY0" fmla="*/ 4252214 h 4258564"/>
              <a:gd name="connsiteX1" fmla="*/ 8676386 w 8682735"/>
              <a:gd name="connsiteY1" fmla="*/ 4252214 h 4258564"/>
              <a:gd name="connsiteX2" fmla="*/ 8676386 w 8682735"/>
              <a:gd name="connsiteY2" fmla="*/ 6350 h 4258564"/>
              <a:gd name="connsiteX3" fmla="*/ 6350 w 8682735"/>
              <a:gd name="connsiteY3" fmla="*/ 6350 h 4258564"/>
              <a:gd name="connsiteX4" fmla="*/ 6350 w 8682735"/>
              <a:gd name="connsiteY4" fmla="*/ 4252214 h 4258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82735" h="4258564">
                <a:moveTo>
                  <a:pt x="6350" y="4252214"/>
                </a:moveTo>
                <a:lnTo>
                  <a:pt x="8676386" y="4252214"/>
                </a:lnTo>
                <a:lnTo>
                  <a:pt x="8676386" y="6350"/>
                </a:lnTo>
                <a:lnTo>
                  <a:pt x="6350" y="6350"/>
                </a:lnTo>
                <a:lnTo>
                  <a:pt x="6350" y="42522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0100" y="1295400"/>
            <a:ext cx="8394700" cy="46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thread_id[MAX_THREAD];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*thread_result;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i&lt;MAX_THREAD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&amp;thread_id[i],0,thread_routine,0);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i&lt;MAX_THREAD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thread_id[i],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&amp;thread_result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DPRINTF(("sum=%d\n",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sum));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exit(0);</a:t>
            </a:r>
          </a:p>
          <a:p>
            <a:pPr>
              <a:lnSpc>
                <a:spcPts val="2100"/>
              </a:lnSpc>
              <a:tabLst>
                <a:tab pos="114300" algn="l"/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3937" y="1260094"/>
            <a:ext cx="8893047" cy="951483"/>
          </a:xfrm>
          <a:custGeom>
            <a:avLst/>
            <a:gdLst>
              <a:gd name="connsiteX0" fmla="*/ 6350 w 8893047"/>
              <a:gd name="connsiteY0" fmla="*/ 945133 h 951483"/>
              <a:gd name="connsiteX1" fmla="*/ 8886697 w 8893047"/>
              <a:gd name="connsiteY1" fmla="*/ 945133 h 951483"/>
              <a:gd name="connsiteX2" fmla="*/ 8886697 w 8893047"/>
              <a:gd name="connsiteY2" fmla="*/ 6350 h 951483"/>
              <a:gd name="connsiteX3" fmla="*/ 6350 w 8893047"/>
              <a:gd name="connsiteY3" fmla="*/ 6350 h 951483"/>
              <a:gd name="connsiteX4" fmla="*/ 6350 w 8893047"/>
              <a:gd name="connsiteY4" fmla="*/ 945133 h 95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951483">
                <a:moveTo>
                  <a:pt x="6350" y="945133"/>
                </a:moveTo>
                <a:lnTo>
                  <a:pt x="8886697" y="945133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9451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3937" y="3998721"/>
            <a:ext cx="8893047" cy="1289812"/>
          </a:xfrm>
          <a:custGeom>
            <a:avLst/>
            <a:gdLst>
              <a:gd name="connsiteX0" fmla="*/ 6350 w 8893047"/>
              <a:gd name="connsiteY0" fmla="*/ 1283462 h 1289812"/>
              <a:gd name="connsiteX1" fmla="*/ 8886697 w 8893047"/>
              <a:gd name="connsiteY1" fmla="*/ 1283462 h 1289812"/>
              <a:gd name="connsiteX2" fmla="*/ 8886697 w 8893047"/>
              <a:gd name="connsiteY2" fmla="*/ 6350 h 1289812"/>
              <a:gd name="connsiteX3" fmla="*/ 6350 w 8893047"/>
              <a:gd name="connsiteY3" fmla="*/ 6350 h 1289812"/>
              <a:gd name="connsiteX4" fmla="*/ 6350 w 8893047"/>
              <a:gd name="connsiteY4" fmla="*/ 1283462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1289812">
                <a:moveTo>
                  <a:pt x="6350" y="1283462"/>
                </a:moveTo>
                <a:lnTo>
                  <a:pt x="8886697" y="1283462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1283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" y="190500"/>
            <a:ext cx="5651500" cy="518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2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/root/sp/hello...done.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</a:p>
          <a:p>
            <a:pPr>
              <a:lnSpc>
                <a:spcPts val="12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&lt;http://bugs.launchpad.net/gdb-linaro/&gt;.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2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/root/sp/hello...done.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  <a:tab pos="48895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49554" y="1189989"/>
            <a:ext cx="7108443" cy="4414011"/>
          </a:xfrm>
          <a:custGeom>
            <a:avLst/>
            <a:gdLst>
              <a:gd name="connsiteX0" fmla="*/ 6350 w 7108443"/>
              <a:gd name="connsiteY0" fmla="*/ 4407662 h 4414011"/>
              <a:gd name="connsiteX1" fmla="*/ 7102093 w 7108443"/>
              <a:gd name="connsiteY1" fmla="*/ 4407662 h 4414011"/>
              <a:gd name="connsiteX2" fmla="*/ 7102093 w 7108443"/>
              <a:gd name="connsiteY2" fmla="*/ 6350 h 4414011"/>
              <a:gd name="connsiteX3" fmla="*/ 6350 w 7108443"/>
              <a:gd name="connsiteY3" fmla="*/ 6350 h 4414011"/>
              <a:gd name="connsiteX4" fmla="*/ 6350 w 7108443"/>
              <a:gd name="connsiteY4" fmla="*/ 4407662 h 4414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08443" h="4414011">
                <a:moveTo>
                  <a:pt x="6350" y="4407662"/>
                </a:moveTo>
                <a:lnTo>
                  <a:pt x="7102093" y="4407662"/>
                </a:lnTo>
                <a:lnTo>
                  <a:pt x="7102093" y="6350"/>
                </a:lnTo>
                <a:lnTo>
                  <a:pt x="6350" y="6350"/>
                </a:lnTo>
                <a:lnTo>
                  <a:pt x="6350" y="44076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" y="1435100"/>
            <a:ext cx="6832600" cy="421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1117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PTHREAD_MUTEX_INITIALIZER;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58800" algn="l"/>
                <a:tab pos="1117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local,i;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i&lt;1000000000/MAX_THREAD;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3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pthread_mutex_lock(&amp;lock);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local+1;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local;</a:t>
            </a:r>
          </a:p>
          <a:p>
            <a:pPr>
              <a:lnSpc>
                <a:spcPts val="23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pthread_mutex_unlock(&amp;lock);</a:t>
            </a:r>
          </a:p>
          <a:p>
            <a:pPr>
              <a:lnSpc>
                <a:spcPts val="23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975600" y="18669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test_2.c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31975" y="1917192"/>
            <a:ext cx="2087879" cy="3599688"/>
          </a:xfrm>
          <a:custGeom>
            <a:avLst/>
            <a:gdLst>
              <a:gd name="connsiteX0" fmla="*/ 0 w 2087879"/>
              <a:gd name="connsiteY0" fmla="*/ 3599687 h 3599688"/>
              <a:gd name="connsiteX1" fmla="*/ 2087880 w 2087879"/>
              <a:gd name="connsiteY1" fmla="*/ 3599687 h 3599688"/>
              <a:gd name="connsiteX2" fmla="*/ 2087880 w 2087879"/>
              <a:gd name="connsiteY2" fmla="*/ 0 h 3599688"/>
              <a:gd name="connsiteX3" fmla="*/ 0 w 2087879"/>
              <a:gd name="connsiteY3" fmla="*/ 0 h 3599688"/>
              <a:gd name="connsiteX4" fmla="*/ 0 w 2087879"/>
              <a:gd name="connsiteY4" fmla="*/ 3599687 h 3599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879" h="3599688">
                <a:moveTo>
                  <a:pt x="0" y="3599687"/>
                </a:moveTo>
                <a:lnTo>
                  <a:pt x="2087880" y="3599687"/>
                </a:lnTo>
                <a:lnTo>
                  <a:pt x="2087880" y="0"/>
                </a:lnTo>
                <a:lnTo>
                  <a:pt x="0" y="0"/>
                </a:lnTo>
                <a:lnTo>
                  <a:pt x="0" y="35996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25625" y="1910842"/>
            <a:ext cx="2100579" cy="3612388"/>
          </a:xfrm>
          <a:custGeom>
            <a:avLst/>
            <a:gdLst>
              <a:gd name="connsiteX0" fmla="*/ 6350 w 2100579"/>
              <a:gd name="connsiteY0" fmla="*/ 3606037 h 3612388"/>
              <a:gd name="connsiteX1" fmla="*/ 2094230 w 2100579"/>
              <a:gd name="connsiteY1" fmla="*/ 3606037 h 3612388"/>
              <a:gd name="connsiteX2" fmla="*/ 2094230 w 2100579"/>
              <a:gd name="connsiteY2" fmla="*/ 6350 h 3612388"/>
              <a:gd name="connsiteX3" fmla="*/ 6350 w 2100579"/>
              <a:gd name="connsiteY3" fmla="*/ 6350 h 3612388"/>
              <a:gd name="connsiteX4" fmla="*/ 6350 w 2100579"/>
              <a:gd name="connsiteY4" fmla="*/ 3606037 h 3612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0579" h="3612388">
                <a:moveTo>
                  <a:pt x="6350" y="3606037"/>
                </a:moveTo>
                <a:lnTo>
                  <a:pt x="2094230" y="3606037"/>
                </a:lnTo>
                <a:lnTo>
                  <a:pt x="2094230" y="6350"/>
                </a:lnTo>
                <a:lnTo>
                  <a:pt x="6350" y="6350"/>
                </a:lnTo>
                <a:lnTo>
                  <a:pt x="6350" y="36060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36420" y="2348483"/>
            <a:ext cx="1080516" cy="361188"/>
          </a:xfrm>
          <a:custGeom>
            <a:avLst/>
            <a:gdLst>
              <a:gd name="connsiteX0" fmla="*/ 0 w 1080516"/>
              <a:gd name="connsiteY0" fmla="*/ 361188 h 361188"/>
              <a:gd name="connsiteX1" fmla="*/ 1080515 w 1080516"/>
              <a:gd name="connsiteY1" fmla="*/ 361188 h 361188"/>
              <a:gd name="connsiteX2" fmla="*/ 1080515 w 1080516"/>
              <a:gd name="connsiteY2" fmla="*/ 0 h 361188"/>
              <a:gd name="connsiteX3" fmla="*/ 0 w 1080516"/>
              <a:gd name="connsiteY3" fmla="*/ 0 h 361188"/>
              <a:gd name="connsiteX4" fmla="*/ 0 w 1080516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61188">
                <a:moveTo>
                  <a:pt x="0" y="361188"/>
                </a:moveTo>
                <a:lnTo>
                  <a:pt x="1080515" y="361188"/>
                </a:lnTo>
                <a:lnTo>
                  <a:pt x="1080515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30070" y="2342133"/>
            <a:ext cx="1093216" cy="373888"/>
          </a:xfrm>
          <a:custGeom>
            <a:avLst/>
            <a:gdLst>
              <a:gd name="connsiteX0" fmla="*/ 6350 w 1093216"/>
              <a:gd name="connsiteY0" fmla="*/ 367538 h 373888"/>
              <a:gd name="connsiteX1" fmla="*/ 1086865 w 1093216"/>
              <a:gd name="connsiteY1" fmla="*/ 367538 h 373888"/>
              <a:gd name="connsiteX2" fmla="*/ 1086865 w 1093216"/>
              <a:gd name="connsiteY2" fmla="*/ 6350 h 373888"/>
              <a:gd name="connsiteX3" fmla="*/ 6350 w 1093216"/>
              <a:gd name="connsiteY3" fmla="*/ 6350 h 373888"/>
              <a:gd name="connsiteX4" fmla="*/ 6350 w 1093216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3888">
                <a:moveTo>
                  <a:pt x="6350" y="367538"/>
                </a:moveTo>
                <a:lnTo>
                  <a:pt x="1086865" y="367538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16935" y="3788664"/>
            <a:ext cx="214884" cy="216407"/>
          </a:xfrm>
          <a:custGeom>
            <a:avLst/>
            <a:gdLst>
              <a:gd name="connsiteX0" fmla="*/ 0 w 214884"/>
              <a:gd name="connsiteY0" fmla="*/ 108203 h 216407"/>
              <a:gd name="connsiteX1" fmla="*/ 107442 w 214884"/>
              <a:gd name="connsiteY1" fmla="*/ 0 h 216407"/>
              <a:gd name="connsiteX2" fmla="*/ 214884 w 214884"/>
              <a:gd name="connsiteY2" fmla="*/ 108203 h 216407"/>
              <a:gd name="connsiteX3" fmla="*/ 107442 w 214884"/>
              <a:gd name="connsiteY3" fmla="*/ 216407 h 216407"/>
              <a:gd name="connsiteX4" fmla="*/ 0 w 214884"/>
              <a:gd name="connsiteY4" fmla="*/ 108203 h 216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884" h="216407">
                <a:moveTo>
                  <a:pt x="0" y="108203"/>
                </a:moveTo>
                <a:cubicBezTo>
                  <a:pt x="0" y="48386"/>
                  <a:pt x="48133" y="0"/>
                  <a:pt x="107442" y="0"/>
                </a:cubicBezTo>
                <a:cubicBezTo>
                  <a:pt x="166751" y="0"/>
                  <a:pt x="214884" y="48386"/>
                  <a:pt x="214884" y="108203"/>
                </a:cubicBezTo>
                <a:cubicBezTo>
                  <a:pt x="214884" y="168020"/>
                  <a:pt x="166751" y="216407"/>
                  <a:pt x="107442" y="216407"/>
                </a:cubicBezTo>
                <a:cubicBezTo>
                  <a:pt x="48133" y="216407"/>
                  <a:pt x="0" y="168020"/>
                  <a:pt x="0" y="10820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910585" y="3782314"/>
            <a:ext cx="227584" cy="229107"/>
          </a:xfrm>
          <a:custGeom>
            <a:avLst/>
            <a:gdLst>
              <a:gd name="connsiteX0" fmla="*/ 6350 w 227584"/>
              <a:gd name="connsiteY0" fmla="*/ 114553 h 229107"/>
              <a:gd name="connsiteX1" fmla="*/ 113792 w 227584"/>
              <a:gd name="connsiteY1" fmla="*/ 6350 h 229107"/>
              <a:gd name="connsiteX2" fmla="*/ 221234 w 227584"/>
              <a:gd name="connsiteY2" fmla="*/ 114553 h 229107"/>
              <a:gd name="connsiteX3" fmla="*/ 113792 w 227584"/>
              <a:gd name="connsiteY3" fmla="*/ 222757 h 229107"/>
              <a:gd name="connsiteX4" fmla="*/ 6350 w 227584"/>
              <a:gd name="connsiteY4" fmla="*/ 114553 h 229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7584" h="229107">
                <a:moveTo>
                  <a:pt x="6350" y="114553"/>
                </a:moveTo>
                <a:cubicBezTo>
                  <a:pt x="6350" y="54736"/>
                  <a:pt x="54483" y="6350"/>
                  <a:pt x="113792" y="6350"/>
                </a:cubicBezTo>
                <a:cubicBezTo>
                  <a:pt x="173101" y="6350"/>
                  <a:pt x="221234" y="54736"/>
                  <a:pt x="221234" y="114553"/>
                </a:cubicBezTo>
                <a:cubicBezTo>
                  <a:pt x="221234" y="174370"/>
                  <a:pt x="173101" y="222757"/>
                  <a:pt x="113792" y="222757"/>
                </a:cubicBezTo>
                <a:cubicBezTo>
                  <a:pt x="54483" y="222757"/>
                  <a:pt x="6350" y="174370"/>
                  <a:pt x="6350" y="1145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51982" y="3896105"/>
            <a:ext cx="359664" cy="361188"/>
          </a:xfrm>
          <a:custGeom>
            <a:avLst/>
            <a:gdLst>
              <a:gd name="connsiteX0" fmla="*/ 0 w 359664"/>
              <a:gd name="connsiteY0" fmla="*/ 180594 h 361188"/>
              <a:gd name="connsiteX1" fmla="*/ 179832 w 359664"/>
              <a:gd name="connsiteY1" fmla="*/ 0 h 361188"/>
              <a:gd name="connsiteX2" fmla="*/ 359664 w 359664"/>
              <a:gd name="connsiteY2" fmla="*/ 180594 h 361188"/>
              <a:gd name="connsiteX3" fmla="*/ 179832 w 359664"/>
              <a:gd name="connsiteY3" fmla="*/ 361188 h 361188"/>
              <a:gd name="connsiteX4" fmla="*/ 0 w 359664"/>
              <a:gd name="connsiteY4" fmla="*/ 180594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664" h="361188">
                <a:moveTo>
                  <a:pt x="0" y="180594"/>
                </a:moveTo>
                <a:cubicBezTo>
                  <a:pt x="0" y="80898"/>
                  <a:pt x="80517" y="0"/>
                  <a:pt x="179832" y="0"/>
                </a:cubicBezTo>
                <a:cubicBezTo>
                  <a:pt x="279146" y="0"/>
                  <a:pt x="359664" y="80898"/>
                  <a:pt x="359664" y="180594"/>
                </a:cubicBezTo>
                <a:cubicBezTo>
                  <a:pt x="359664" y="280289"/>
                  <a:pt x="279146" y="361188"/>
                  <a:pt x="179832" y="361188"/>
                </a:cubicBezTo>
                <a:cubicBezTo>
                  <a:pt x="80517" y="361188"/>
                  <a:pt x="0" y="280289"/>
                  <a:pt x="0" y="18059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37503" y="3881627"/>
            <a:ext cx="388620" cy="390144"/>
          </a:xfrm>
          <a:custGeom>
            <a:avLst/>
            <a:gdLst>
              <a:gd name="connsiteX0" fmla="*/ 14478 w 388620"/>
              <a:gd name="connsiteY0" fmla="*/ 195072 h 390144"/>
              <a:gd name="connsiteX1" fmla="*/ 194310 w 388620"/>
              <a:gd name="connsiteY1" fmla="*/ 14478 h 390144"/>
              <a:gd name="connsiteX2" fmla="*/ 374142 w 388620"/>
              <a:gd name="connsiteY2" fmla="*/ 195072 h 390144"/>
              <a:gd name="connsiteX3" fmla="*/ 194310 w 388620"/>
              <a:gd name="connsiteY3" fmla="*/ 375666 h 390144"/>
              <a:gd name="connsiteX4" fmla="*/ 14478 w 388620"/>
              <a:gd name="connsiteY4" fmla="*/ 195072 h 390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620" h="390144">
                <a:moveTo>
                  <a:pt x="14478" y="195072"/>
                </a:moveTo>
                <a:cubicBezTo>
                  <a:pt x="14478" y="95377"/>
                  <a:pt x="94996" y="14478"/>
                  <a:pt x="194310" y="14478"/>
                </a:cubicBezTo>
                <a:cubicBezTo>
                  <a:pt x="293624" y="14478"/>
                  <a:pt x="374142" y="95377"/>
                  <a:pt x="374142" y="195072"/>
                </a:cubicBezTo>
                <a:cubicBezTo>
                  <a:pt x="374142" y="294767"/>
                  <a:pt x="293624" y="375666"/>
                  <a:pt x="194310" y="375666"/>
                </a:cubicBezTo>
                <a:cubicBezTo>
                  <a:pt x="94996" y="375666"/>
                  <a:pt x="14478" y="294767"/>
                  <a:pt x="14478" y="195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09715" y="4242815"/>
            <a:ext cx="57911" cy="389001"/>
          </a:xfrm>
          <a:custGeom>
            <a:avLst/>
            <a:gdLst>
              <a:gd name="connsiteX0" fmla="*/ 14478 w 57911"/>
              <a:gd name="connsiteY0" fmla="*/ 14478 h 389001"/>
              <a:gd name="connsiteX1" fmla="*/ 14478 w 57911"/>
              <a:gd name="connsiteY1" fmla="*/ 374523 h 389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89001">
                <a:moveTo>
                  <a:pt x="14478" y="14478"/>
                </a:moveTo>
                <a:lnTo>
                  <a:pt x="14478" y="374523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893307" y="4386071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93307" y="4602479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09715" y="4386071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09715" y="4602479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16196" y="1095755"/>
            <a:ext cx="115823" cy="5242483"/>
          </a:xfrm>
          <a:custGeom>
            <a:avLst/>
            <a:gdLst>
              <a:gd name="connsiteX0" fmla="*/ 28955 w 115823"/>
              <a:gd name="connsiteY0" fmla="*/ 28955 h 5242483"/>
              <a:gd name="connsiteX1" fmla="*/ 28955 w 115823"/>
              <a:gd name="connsiteY1" fmla="*/ 5213527 h 524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823" h="5242483">
                <a:moveTo>
                  <a:pt x="28955" y="28955"/>
                </a:moveTo>
                <a:lnTo>
                  <a:pt x="28955" y="5213527"/>
                </a:lnTo>
              </a:path>
            </a:pathLst>
          </a:custGeom>
          <a:ln w="635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31435" y="2551176"/>
            <a:ext cx="389001" cy="57911"/>
          </a:xfrm>
          <a:custGeom>
            <a:avLst/>
            <a:gdLst>
              <a:gd name="connsiteX0" fmla="*/ 14478 w 389001"/>
              <a:gd name="connsiteY0" fmla="*/ 14477 h 57911"/>
              <a:gd name="connsiteX1" fmla="*/ 374523 w 389001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001" h="57911">
                <a:moveTo>
                  <a:pt x="14478" y="14477"/>
                </a:moveTo>
                <a:lnTo>
                  <a:pt x="374523" y="1447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782058" y="2342133"/>
            <a:ext cx="445515" cy="445516"/>
          </a:xfrm>
          <a:custGeom>
            <a:avLst/>
            <a:gdLst>
              <a:gd name="connsiteX0" fmla="*/ 6350 w 445515"/>
              <a:gd name="connsiteY0" fmla="*/ 222758 h 445516"/>
              <a:gd name="connsiteX1" fmla="*/ 222757 w 445515"/>
              <a:gd name="connsiteY1" fmla="*/ 6350 h 445516"/>
              <a:gd name="connsiteX2" fmla="*/ 439165 w 445515"/>
              <a:gd name="connsiteY2" fmla="*/ 222758 h 445516"/>
              <a:gd name="connsiteX3" fmla="*/ 222757 w 445515"/>
              <a:gd name="connsiteY3" fmla="*/ 439166 h 445516"/>
              <a:gd name="connsiteX4" fmla="*/ 6350 w 445515"/>
              <a:gd name="connsiteY4" fmla="*/ 222758 h 445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5515" h="445516">
                <a:moveTo>
                  <a:pt x="6350" y="222758"/>
                </a:moveTo>
                <a:cubicBezTo>
                  <a:pt x="6350" y="103251"/>
                  <a:pt x="103251" y="6350"/>
                  <a:pt x="222757" y="6350"/>
                </a:cubicBezTo>
                <a:cubicBezTo>
                  <a:pt x="342264" y="6350"/>
                  <a:pt x="439165" y="103251"/>
                  <a:pt x="439165" y="222758"/>
                </a:cubicBezTo>
                <a:cubicBezTo>
                  <a:pt x="439165" y="342264"/>
                  <a:pt x="342264" y="439166"/>
                  <a:pt x="222757" y="439166"/>
                </a:cubicBezTo>
                <a:cubicBezTo>
                  <a:pt x="103251" y="439166"/>
                  <a:pt x="6350" y="342264"/>
                  <a:pt x="6350" y="222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070094" y="2558542"/>
            <a:ext cx="300735" cy="300735"/>
          </a:xfrm>
          <a:custGeom>
            <a:avLst/>
            <a:gdLst>
              <a:gd name="connsiteX0" fmla="*/ 6350 w 300735"/>
              <a:gd name="connsiteY0" fmla="*/ 150367 h 300735"/>
              <a:gd name="connsiteX1" fmla="*/ 150367 w 300735"/>
              <a:gd name="connsiteY1" fmla="*/ 6350 h 300735"/>
              <a:gd name="connsiteX2" fmla="*/ 294385 w 300735"/>
              <a:gd name="connsiteY2" fmla="*/ 150367 h 300735"/>
              <a:gd name="connsiteX3" fmla="*/ 150367 w 300735"/>
              <a:gd name="connsiteY3" fmla="*/ 294385 h 300735"/>
              <a:gd name="connsiteX4" fmla="*/ 6350 w 300735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0735" h="300735">
                <a:moveTo>
                  <a:pt x="6350" y="150367"/>
                </a:moveTo>
                <a:cubicBezTo>
                  <a:pt x="6350" y="70865"/>
                  <a:pt x="70865" y="6350"/>
                  <a:pt x="150367" y="6350"/>
                </a:cubicBezTo>
                <a:cubicBezTo>
                  <a:pt x="229870" y="6350"/>
                  <a:pt x="294385" y="70865"/>
                  <a:pt x="294385" y="150367"/>
                </a:cubicBezTo>
                <a:cubicBezTo>
                  <a:pt x="294385" y="229869"/>
                  <a:pt x="229870" y="294385"/>
                  <a:pt x="150367" y="294385"/>
                </a:cubicBezTo>
                <a:cubicBezTo>
                  <a:pt x="70865" y="294385"/>
                  <a:pt x="6350" y="229869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207507" y="2839211"/>
            <a:ext cx="57911" cy="461009"/>
          </a:xfrm>
          <a:custGeom>
            <a:avLst/>
            <a:gdLst>
              <a:gd name="connsiteX0" fmla="*/ 14478 w 57911"/>
              <a:gd name="connsiteY0" fmla="*/ 14477 h 461009"/>
              <a:gd name="connsiteX1" fmla="*/ 14478 w 57911"/>
              <a:gd name="connsiteY1" fmla="*/ 446532 h 461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461009">
                <a:moveTo>
                  <a:pt x="14478" y="14477"/>
                </a:moveTo>
                <a:lnTo>
                  <a:pt x="14478" y="44653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07507" y="3055620"/>
            <a:ext cx="244983" cy="57911"/>
          </a:xfrm>
          <a:custGeom>
            <a:avLst/>
            <a:gdLst>
              <a:gd name="connsiteX0" fmla="*/ 14478 w 244983"/>
              <a:gd name="connsiteY0" fmla="*/ 14477 h 57911"/>
              <a:gd name="connsiteX1" fmla="*/ 230505 w 244983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57911">
                <a:moveTo>
                  <a:pt x="14478" y="14477"/>
                </a:moveTo>
                <a:lnTo>
                  <a:pt x="230505" y="144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207507" y="3198876"/>
            <a:ext cx="244983" cy="57911"/>
          </a:xfrm>
          <a:custGeom>
            <a:avLst/>
            <a:gdLst>
              <a:gd name="connsiteX0" fmla="*/ 14478 w 244983"/>
              <a:gd name="connsiteY0" fmla="*/ 14477 h 57911"/>
              <a:gd name="connsiteX1" fmla="*/ 230505 w 244983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57911">
                <a:moveTo>
                  <a:pt x="14478" y="14477"/>
                </a:moveTo>
                <a:lnTo>
                  <a:pt x="230505" y="144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515861" y="3900678"/>
            <a:ext cx="359663" cy="359663"/>
          </a:xfrm>
          <a:custGeom>
            <a:avLst/>
            <a:gdLst>
              <a:gd name="connsiteX0" fmla="*/ 0 w 359663"/>
              <a:gd name="connsiteY0" fmla="*/ 179831 h 359663"/>
              <a:gd name="connsiteX1" fmla="*/ 179831 w 359663"/>
              <a:gd name="connsiteY1" fmla="*/ 0 h 359663"/>
              <a:gd name="connsiteX2" fmla="*/ 359664 w 359663"/>
              <a:gd name="connsiteY2" fmla="*/ 179831 h 359663"/>
              <a:gd name="connsiteX3" fmla="*/ 179831 w 359663"/>
              <a:gd name="connsiteY3" fmla="*/ 359663 h 359663"/>
              <a:gd name="connsiteX4" fmla="*/ 0 w 359663"/>
              <a:gd name="connsiteY4" fmla="*/ 179831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663" h="359663">
                <a:moveTo>
                  <a:pt x="0" y="179831"/>
                </a:moveTo>
                <a:cubicBezTo>
                  <a:pt x="0" y="80517"/>
                  <a:pt x="80518" y="0"/>
                  <a:pt x="179831" y="0"/>
                </a:cubicBezTo>
                <a:cubicBezTo>
                  <a:pt x="279145" y="0"/>
                  <a:pt x="359664" y="80517"/>
                  <a:pt x="359664" y="179831"/>
                </a:cubicBezTo>
                <a:cubicBezTo>
                  <a:pt x="359664" y="279145"/>
                  <a:pt x="279145" y="359663"/>
                  <a:pt x="179831" y="359663"/>
                </a:cubicBezTo>
                <a:cubicBezTo>
                  <a:pt x="80518" y="359663"/>
                  <a:pt x="0" y="279145"/>
                  <a:pt x="0" y="17983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501383" y="3886200"/>
            <a:ext cx="388619" cy="388619"/>
          </a:xfrm>
          <a:custGeom>
            <a:avLst/>
            <a:gdLst>
              <a:gd name="connsiteX0" fmla="*/ 14478 w 388619"/>
              <a:gd name="connsiteY0" fmla="*/ 194309 h 388619"/>
              <a:gd name="connsiteX1" fmla="*/ 194309 w 388619"/>
              <a:gd name="connsiteY1" fmla="*/ 14478 h 388619"/>
              <a:gd name="connsiteX2" fmla="*/ 374142 w 388619"/>
              <a:gd name="connsiteY2" fmla="*/ 194309 h 388619"/>
              <a:gd name="connsiteX3" fmla="*/ 194309 w 388619"/>
              <a:gd name="connsiteY3" fmla="*/ 374141 h 388619"/>
              <a:gd name="connsiteX4" fmla="*/ 14478 w 388619"/>
              <a:gd name="connsiteY4" fmla="*/ 19430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619" h="388619">
                <a:moveTo>
                  <a:pt x="14478" y="194309"/>
                </a:moveTo>
                <a:cubicBezTo>
                  <a:pt x="14478" y="94996"/>
                  <a:pt x="94996" y="14478"/>
                  <a:pt x="194309" y="14478"/>
                </a:cubicBezTo>
                <a:cubicBezTo>
                  <a:pt x="293623" y="14478"/>
                  <a:pt x="374142" y="94996"/>
                  <a:pt x="374142" y="194309"/>
                </a:cubicBezTo>
                <a:cubicBezTo>
                  <a:pt x="374142" y="293623"/>
                  <a:pt x="293623" y="374141"/>
                  <a:pt x="194309" y="374141"/>
                </a:cubicBezTo>
                <a:cubicBezTo>
                  <a:pt x="94996" y="374141"/>
                  <a:pt x="14478" y="293623"/>
                  <a:pt x="14478" y="19430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673595" y="4245863"/>
            <a:ext cx="57911" cy="389001"/>
          </a:xfrm>
          <a:custGeom>
            <a:avLst/>
            <a:gdLst>
              <a:gd name="connsiteX0" fmla="*/ 14478 w 57911"/>
              <a:gd name="connsiteY0" fmla="*/ 14478 h 389001"/>
              <a:gd name="connsiteX1" fmla="*/ 14478 w 57911"/>
              <a:gd name="connsiteY1" fmla="*/ 374523 h 389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89001">
                <a:moveTo>
                  <a:pt x="14478" y="14478"/>
                </a:moveTo>
                <a:lnTo>
                  <a:pt x="14478" y="374523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457187" y="4389119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457187" y="4605527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673595" y="4389119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673595" y="4605527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078218" y="3903726"/>
            <a:ext cx="361187" cy="359664"/>
          </a:xfrm>
          <a:custGeom>
            <a:avLst/>
            <a:gdLst>
              <a:gd name="connsiteX0" fmla="*/ 0 w 361187"/>
              <a:gd name="connsiteY0" fmla="*/ 179832 h 359664"/>
              <a:gd name="connsiteX1" fmla="*/ 180593 w 361187"/>
              <a:gd name="connsiteY1" fmla="*/ 0 h 359664"/>
              <a:gd name="connsiteX2" fmla="*/ 361188 w 361187"/>
              <a:gd name="connsiteY2" fmla="*/ 179832 h 359664"/>
              <a:gd name="connsiteX3" fmla="*/ 180593 w 361187"/>
              <a:gd name="connsiteY3" fmla="*/ 359664 h 359664"/>
              <a:gd name="connsiteX4" fmla="*/ 0 w 361187"/>
              <a:gd name="connsiteY4" fmla="*/ 179832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187" h="359664">
                <a:moveTo>
                  <a:pt x="0" y="179832"/>
                </a:moveTo>
                <a:cubicBezTo>
                  <a:pt x="0" y="80517"/>
                  <a:pt x="80898" y="0"/>
                  <a:pt x="180593" y="0"/>
                </a:cubicBezTo>
                <a:cubicBezTo>
                  <a:pt x="280288" y="0"/>
                  <a:pt x="361188" y="80517"/>
                  <a:pt x="361188" y="179832"/>
                </a:cubicBezTo>
                <a:cubicBezTo>
                  <a:pt x="361188" y="279145"/>
                  <a:pt x="280288" y="359664"/>
                  <a:pt x="180593" y="359664"/>
                </a:cubicBezTo>
                <a:cubicBezTo>
                  <a:pt x="80898" y="359664"/>
                  <a:pt x="0" y="279145"/>
                  <a:pt x="0" y="17983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063740" y="3889247"/>
            <a:ext cx="390143" cy="388620"/>
          </a:xfrm>
          <a:custGeom>
            <a:avLst/>
            <a:gdLst>
              <a:gd name="connsiteX0" fmla="*/ 14478 w 390143"/>
              <a:gd name="connsiteY0" fmla="*/ 194310 h 388620"/>
              <a:gd name="connsiteX1" fmla="*/ 195071 w 390143"/>
              <a:gd name="connsiteY1" fmla="*/ 14478 h 388620"/>
              <a:gd name="connsiteX2" fmla="*/ 375666 w 390143"/>
              <a:gd name="connsiteY2" fmla="*/ 194310 h 388620"/>
              <a:gd name="connsiteX3" fmla="*/ 195071 w 390143"/>
              <a:gd name="connsiteY3" fmla="*/ 374142 h 388620"/>
              <a:gd name="connsiteX4" fmla="*/ 14478 w 390143"/>
              <a:gd name="connsiteY4" fmla="*/ 194310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0143" h="388620">
                <a:moveTo>
                  <a:pt x="14478" y="194310"/>
                </a:moveTo>
                <a:cubicBezTo>
                  <a:pt x="14478" y="94996"/>
                  <a:pt x="95377" y="14478"/>
                  <a:pt x="195071" y="14478"/>
                </a:cubicBezTo>
                <a:cubicBezTo>
                  <a:pt x="294766" y="14478"/>
                  <a:pt x="375666" y="94996"/>
                  <a:pt x="375666" y="194310"/>
                </a:cubicBezTo>
                <a:cubicBezTo>
                  <a:pt x="375666" y="293623"/>
                  <a:pt x="294766" y="374142"/>
                  <a:pt x="195071" y="374142"/>
                </a:cubicBezTo>
                <a:cubicBezTo>
                  <a:pt x="95377" y="374142"/>
                  <a:pt x="14478" y="293623"/>
                  <a:pt x="14478" y="1943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237476" y="4248911"/>
            <a:ext cx="57911" cy="389001"/>
          </a:xfrm>
          <a:custGeom>
            <a:avLst/>
            <a:gdLst>
              <a:gd name="connsiteX0" fmla="*/ 14478 w 57911"/>
              <a:gd name="connsiteY0" fmla="*/ 14478 h 389001"/>
              <a:gd name="connsiteX1" fmla="*/ 14478 w 57911"/>
              <a:gd name="connsiteY1" fmla="*/ 374522 h 389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89001">
                <a:moveTo>
                  <a:pt x="14478" y="14478"/>
                </a:moveTo>
                <a:lnTo>
                  <a:pt x="14478" y="374522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021067" y="4392167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021067" y="4608575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237476" y="4392167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237476" y="4608575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642097" y="3906773"/>
            <a:ext cx="359664" cy="359664"/>
          </a:xfrm>
          <a:custGeom>
            <a:avLst/>
            <a:gdLst>
              <a:gd name="connsiteX0" fmla="*/ 0 w 359664"/>
              <a:gd name="connsiteY0" fmla="*/ 179832 h 359664"/>
              <a:gd name="connsiteX1" fmla="*/ 179832 w 359664"/>
              <a:gd name="connsiteY1" fmla="*/ 0 h 359664"/>
              <a:gd name="connsiteX2" fmla="*/ 359664 w 359664"/>
              <a:gd name="connsiteY2" fmla="*/ 179832 h 359664"/>
              <a:gd name="connsiteX3" fmla="*/ 179832 w 359664"/>
              <a:gd name="connsiteY3" fmla="*/ 359664 h 359664"/>
              <a:gd name="connsiteX4" fmla="*/ 0 w 359664"/>
              <a:gd name="connsiteY4" fmla="*/ 179832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664" h="359664">
                <a:moveTo>
                  <a:pt x="0" y="179832"/>
                </a:moveTo>
                <a:cubicBezTo>
                  <a:pt x="0" y="80517"/>
                  <a:pt x="80518" y="0"/>
                  <a:pt x="179832" y="0"/>
                </a:cubicBezTo>
                <a:cubicBezTo>
                  <a:pt x="279145" y="0"/>
                  <a:pt x="359664" y="80517"/>
                  <a:pt x="359664" y="179832"/>
                </a:cubicBezTo>
                <a:cubicBezTo>
                  <a:pt x="359664" y="279146"/>
                  <a:pt x="279145" y="359664"/>
                  <a:pt x="179832" y="359664"/>
                </a:cubicBezTo>
                <a:cubicBezTo>
                  <a:pt x="80518" y="359664"/>
                  <a:pt x="0" y="279146"/>
                  <a:pt x="0" y="17983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627619" y="3892295"/>
            <a:ext cx="388620" cy="388620"/>
          </a:xfrm>
          <a:custGeom>
            <a:avLst/>
            <a:gdLst>
              <a:gd name="connsiteX0" fmla="*/ 14478 w 388620"/>
              <a:gd name="connsiteY0" fmla="*/ 194310 h 388620"/>
              <a:gd name="connsiteX1" fmla="*/ 194310 w 388620"/>
              <a:gd name="connsiteY1" fmla="*/ 14478 h 388620"/>
              <a:gd name="connsiteX2" fmla="*/ 374142 w 388620"/>
              <a:gd name="connsiteY2" fmla="*/ 194310 h 388620"/>
              <a:gd name="connsiteX3" fmla="*/ 194310 w 388620"/>
              <a:gd name="connsiteY3" fmla="*/ 374142 h 388620"/>
              <a:gd name="connsiteX4" fmla="*/ 14478 w 388620"/>
              <a:gd name="connsiteY4" fmla="*/ 194310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620" h="388620">
                <a:moveTo>
                  <a:pt x="14478" y="194310"/>
                </a:moveTo>
                <a:cubicBezTo>
                  <a:pt x="14478" y="94996"/>
                  <a:pt x="94996" y="14478"/>
                  <a:pt x="194310" y="14478"/>
                </a:cubicBezTo>
                <a:cubicBezTo>
                  <a:pt x="293623" y="14478"/>
                  <a:pt x="374142" y="94996"/>
                  <a:pt x="374142" y="194310"/>
                </a:cubicBezTo>
                <a:cubicBezTo>
                  <a:pt x="374142" y="293624"/>
                  <a:pt x="293623" y="374142"/>
                  <a:pt x="194310" y="374142"/>
                </a:cubicBezTo>
                <a:cubicBezTo>
                  <a:pt x="94996" y="374142"/>
                  <a:pt x="14478" y="293624"/>
                  <a:pt x="14478" y="1943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799831" y="4251959"/>
            <a:ext cx="57911" cy="389001"/>
          </a:xfrm>
          <a:custGeom>
            <a:avLst/>
            <a:gdLst>
              <a:gd name="connsiteX0" fmla="*/ 14478 w 57911"/>
              <a:gd name="connsiteY0" fmla="*/ 14478 h 389001"/>
              <a:gd name="connsiteX1" fmla="*/ 14478 w 57911"/>
              <a:gd name="connsiteY1" fmla="*/ 374523 h 389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89001">
                <a:moveTo>
                  <a:pt x="14478" y="14478"/>
                </a:moveTo>
                <a:lnTo>
                  <a:pt x="14478" y="374523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584947" y="4396739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584947" y="4611623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799831" y="4396739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799831" y="4611623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6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6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205978" y="3909821"/>
            <a:ext cx="359663" cy="359664"/>
          </a:xfrm>
          <a:custGeom>
            <a:avLst/>
            <a:gdLst>
              <a:gd name="connsiteX0" fmla="*/ 0 w 359663"/>
              <a:gd name="connsiteY0" fmla="*/ 179832 h 359664"/>
              <a:gd name="connsiteX1" fmla="*/ 179831 w 359663"/>
              <a:gd name="connsiteY1" fmla="*/ 0 h 359664"/>
              <a:gd name="connsiteX2" fmla="*/ 359664 w 359663"/>
              <a:gd name="connsiteY2" fmla="*/ 179832 h 359664"/>
              <a:gd name="connsiteX3" fmla="*/ 179831 w 359663"/>
              <a:gd name="connsiteY3" fmla="*/ 359664 h 359664"/>
              <a:gd name="connsiteX4" fmla="*/ 0 w 359663"/>
              <a:gd name="connsiteY4" fmla="*/ 179832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663" h="359664">
                <a:moveTo>
                  <a:pt x="0" y="179832"/>
                </a:moveTo>
                <a:cubicBezTo>
                  <a:pt x="0" y="80518"/>
                  <a:pt x="80517" y="0"/>
                  <a:pt x="179831" y="0"/>
                </a:cubicBezTo>
                <a:cubicBezTo>
                  <a:pt x="279145" y="0"/>
                  <a:pt x="359664" y="80518"/>
                  <a:pt x="359664" y="179832"/>
                </a:cubicBezTo>
                <a:cubicBezTo>
                  <a:pt x="359664" y="279146"/>
                  <a:pt x="279145" y="359664"/>
                  <a:pt x="179831" y="359664"/>
                </a:cubicBezTo>
                <a:cubicBezTo>
                  <a:pt x="80517" y="359664"/>
                  <a:pt x="0" y="279146"/>
                  <a:pt x="0" y="17983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191500" y="3895343"/>
            <a:ext cx="388619" cy="388620"/>
          </a:xfrm>
          <a:custGeom>
            <a:avLst/>
            <a:gdLst>
              <a:gd name="connsiteX0" fmla="*/ 14478 w 388619"/>
              <a:gd name="connsiteY0" fmla="*/ 194310 h 388620"/>
              <a:gd name="connsiteX1" fmla="*/ 194309 w 388619"/>
              <a:gd name="connsiteY1" fmla="*/ 14478 h 388620"/>
              <a:gd name="connsiteX2" fmla="*/ 374142 w 388619"/>
              <a:gd name="connsiteY2" fmla="*/ 194310 h 388620"/>
              <a:gd name="connsiteX3" fmla="*/ 194309 w 388619"/>
              <a:gd name="connsiteY3" fmla="*/ 374142 h 388620"/>
              <a:gd name="connsiteX4" fmla="*/ 14478 w 388619"/>
              <a:gd name="connsiteY4" fmla="*/ 194310 h 388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619" h="388620">
                <a:moveTo>
                  <a:pt x="14478" y="194310"/>
                </a:moveTo>
                <a:cubicBezTo>
                  <a:pt x="14478" y="94996"/>
                  <a:pt x="94995" y="14478"/>
                  <a:pt x="194309" y="14478"/>
                </a:cubicBezTo>
                <a:cubicBezTo>
                  <a:pt x="293623" y="14478"/>
                  <a:pt x="374142" y="94996"/>
                  <a:pt x="374142" y="194310"/>
                </a:cubicBezTo>
                <a:cubicBezTo>
                  <a:pt x="374142" y="293624"/>
                  <a:pt x="293623" y="374142"/>
                  <a:pt x="194309" y="374142"/>
                </a:cubicBezTo>
                <a:cubicBezTo>
                  <a:pt x="94995" y="374142"/>
                  <a:pt x="14478" y="293624"/>
                  <a:pt x="14478" y="1943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363711" y="4255007"/>
            <a:ext cx="57911" cy="389001"/>
          </a:xfrm>
          <a:custGeom>
            <a:avLst/>
            <a:gdLst>
              <a:gd name="connsiteX0" fmla="*/ 14478 w 57911"/>
              <a:gd name="connsiteY0" fmla="*/ 14478 h 389001"/>
              <a:gd name="connsiteX1" fmla="*/ 14478 w 57911"/>
              <a:gd name="connsiteY1" fmla="*/ 374523 h 389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89001">
                <a:moveTo>
                  <a:pt x="14478" y="14478"/>
                </a:moveTo>
                <a:lnTo>
                  <a:pt x="14478" y="374523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147303" y="4399787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8147303" y="4614671"/>
            <a:ext cx="244983" cy="100964"/>
          </a:xfrm>
          <a:custGeom>
            <a:avLst/>
            <a:gdLst>
              <a:gd name="connsiteX0" fmla="*/ 230505 w 244983"/>
              <a:gd name="connsiteY0" fmla="*/ 14478 h 100964"/>
              <a:gd name="connsiteX1" fmla="*/ 14478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230505" y="14478"/>
                </a:moveTo>
                <a:lnTo>
                  <a:pt x="14478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8363711" y="4399787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8363711" y="4614671"/>
            <a:ext cx="244983" cy="100964"/>
          </a:xfrm>
          <a:custGeom>
            <a:avLst/>
            <a:gdLst>
              <a:gd name="connsiteX0" fmla="*/ 14478 w 244983"/>
              <a:gd name="connsiteY0" fmla="*/ 14478 h 100964"/>
              <a:gd name="connsiteX1" fmla="*/ 230505 w 244983"/>
              <a:gd name="connsiteY1" fmla="*/ 86487 h 100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983" h="100964">
                <a:moveTo>
                  <a:pt x="14478" y="14478"/>
                </a:moveTo>
                <a:lnTo>
                  <a:pt x="230505" y="86487"/>
                </a:lnTo>
              </a:path>
            </a:pathLst>
          </a:custGeom>
          <a:ln w="254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38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993900" y="24384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Toilet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292600" y="8636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918200" y="35560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448300" y="24384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447800" y="952500"/>
            <a:ext cx="2336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Critical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30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Resource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BAF7C-4BD1-0080-8513-B53C4161D8B8}"/>
              </a:ext>
            </a:extLst>
          </p:cNvPr>
          <p:cNvSpPr/>
          <p:nvPr/>
        </p:nvSpPr>
        <p:spPr>
          <a:xfrm>
            <a:off x="5012942" y="2417496"/>
            <a:ext cx="445515" cy="434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3661" y="2415285"/>
            <a:ext cx="2224023" cy="934720"/>
          </a:xfrm>
          <a:custGeom>
            <a:avLst/>
            <a:gdLst>
              <a:gd name="connsiteX0" fmla="*/ 6350 w 2224023"/>
              <a:gd name="connsiteY0" fmla="*/ 928370 h 934720"/>
              <a:gd name="connsiteX1" fmla="*/ 2217673 w 2224023"/>
              <a:gd name="connsiteY1" fmla="*/ 928370 h 934720"/>
              <a:gd name="connsiteX2" fmla="*/ 2217673 w 2224023"/>
              <a:gd name="connsiteY2" fmla="*/ 6350 h 934720"/>
              <a:gd name="connsiteX3" fmla="*/ 6350 w 2224023"/>
              <a:gd name="connsiteY3" fmla="*/ 6350 h 934720"/>
              <a:gd name="connsiteX4" fmla="*/ 6350 w 2224023"/>
              <a:gd name="connsiteY4" fmla="*/ 928370 h 93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24023" h="934720">
                <a:moveTo>
                  <a:pt x="6350" y="928370"/>
                </a:moveTo>
                <a:lnTo>
                  <a:pt x="2217673" y="928370"/>
                </a:lnTo>
                <a:lnTo>
                  <a:pt x="2217673" y="6350"/>
                </a:lnTo>
                <a:lnTo>
                  <a:pt x="6350" y="6350"/>
                </a:lnTo>
                <a:lnTo>
                  <a:pt x="6350" y="928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46165" y="2415285"/>
            <a:ext cx="2224024" cy="934720"/>
          </a:xfrm>
          <a:custGeom>
            <a:avLst/>
            <a:gdLst>
              <a:gd name="connsiteX0" fmla="*/ 6350 w 2224024"/>
              <a:gd name="connsiteY0" fmla="*/ 928370 h 934720"/>
              <a:gd name="connsiteX1" fmla="*/ 2217674 w 2224024"/>
              <a:gd name="connsiteY1" fmla="*/ 928370 h 934720"/>
              <a:gd name="connsiteX2" fmla="*/ 2217674 w 2224024"/>
              <a:gd name="connsiteY2" fmla="*/ 6350 h 934720"/>
              <a:gd name="connsiteX3" fmla="*/ 6350 w 2224024"/>
              <a:gd name="connsiteY3" fmla="*/ 6350 h 934720"/>
              <a:gd name="connsiteX4" fmla="*/ 6350 w 2224024"/>
              <a:gd name="connsiteY4" fmla="*/ 928370 h 93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24024" h="934720">
                <a:moveTo>
                  <a:pt x="6350" y="928370"/>
                </a:moveTo>
                <a:lnTo>
                  <a:pt x="2217674" y="928370"/>
                </a:lnTo>
                <a:lnTo>
                  <a:pt x="2217674" y="6350"/>
                </a:lnTo>
                <a:lnTo>
                  <a:pt x="6350" y="6350"/>
                </a:lnTo>
                <a:lnTo>
                  <a:pt x="6350" y="928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12335" y="1341119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6 w 1080516"/>
              <a:gd name="connsiteY1" fmla="*/ 359663 h 359663"/>
              <a:gd name="connsiteX2" fmla="*/ 1080516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05985" y="1334769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6 w 1093216"/>
              <a:gd name="connsiteY1" fmla="*/ 366013 h 372363"/>
              <a:gd name="connsiteX2" fmla="*/ 1086866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2492" y="1988820"/>
            <a:ext cx="1080516" cy="359664"/>
          </a:xfrm>
          <a:custGeom>
            <a:avLst/>
            <a:gdLst>
              <a:gd name="connsiteX0" fmla="*/ 0 w 1080516"/>
              <a:gd name="connsiteY0" fmla="*/ 359663 h 359664"/>
              <a:gd name="connsiteX1" fmla="*/ 1080516 w 1080516"/>
              <a:gd name="connsiteY1" fmla="*/ 359663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06142" y="1982470"/>
            <a:ext cx="1093216" cy="372364"/>
          </a:xfrm>
          <a:custGeom>
            <a:avLst/>
            <a:gdLst>
              <a:gd name="connsiteX0" fmla="*/ 6350 w 1093216"/>
              <a:gd name="connsiteY0" fmla="*/ 366013 h 372364"/>
              <a:gd name="connsiteX1" fmla="*/ 1086866 w 1093216"/>
              <a:gd name="connsiteY1" fmla="*/ 366013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228588" y="1988820"/>
            <a:ext cx="1080516" cy="359664"/>
          </a:xfrm>
          <a:custGeom>
            <a:avLst/>
            <a:gdLst>
              <a:gd name="connsiteX0" fmla="*/ 0 w 1080516"/>
              <a:gd name="connsiteY0" fmla="*/ 359663 h 359664"/>
              <a:gd name="connsiteX1" fmla="*/ 1080516 w 1080516"/>
              <a:gd name="connsiteY1" fmla="*/ 359663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222238" y="1982470"/>
            <a:ext cx="1093216" cy="372364"/>
          </a:xfrm>
          <a:custGeom>
            <a:avLst/>
            <a:gdLst>
              <a:gd name="connsiteX0" fmla="*/ 6350 w 1093216"/>
              <a:gd name="connsiteY0" fmla="*/ 366013 h 372364"/>
              <a:gd name="connsiteX1" fmla="*/ 1086866 w 1093216"/>
              <a:gd name="connsiteY1" fmla="*/ 366013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60347" y="2852927"/>
            <a:ext cx="359663" cy="288035"/>
          </a:xfrm>
          <a:custGeom>
            <a:avLst/>
            <a:gdLst>
              <a:gd name="connsiteX0" fmla="*/ 0 w 359663"/>
              <a:gd name="connsiteY0" fmla="*/ 72008 h 288035"/>
              <a:gd name="connsiteX1" fmla="*/ 215646 w 359663"/>
              <a:gd name="connsiteY1" fmla="*/ 72008 h 288035"/>
              <a:gd name="connsiteX2" fmla="*/ 215646 w 359663"/>
              <a:gd name="connsiteY2" fmla="*/ 0 h 288035"/>
              <a:gd name="connsiteX3" fmla="*/ 359663 w 359663"/>
              <a:gd name="connsiteY3" fmla="*/ 144017 h 288035"/>
              <a:gd name="connsiteX4" fmla="*/ 215646 w 359663"/>
              <a:gd name="connsiteY4" fmla="*/ 288036 h 288035"/>
              <a:gd name="connsiteX5" fmla="*/ 215646 w 359663"/>
              <a:gd name="connsiteY5" fmla="*/ 216026 h 288035"/>
              <a:gd name="connsiteX6" fmla="*/ 0 w 359663"/>
              <a:gd name="connsiteY6" fmla="*/ 216026 h 288035"/>
              <a:gd name="connsiteX7" fmla="*/ 0 w 359663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3" y="144017"/>
                </a:lnTo>
                <a:lnTo>
                  <a:pt x="215646" y="288036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53997" y="2846577"/>
            <a:ext cx="372363" cy="300735"/>
          </a:xfrm>
          <a:custGeom>
            <a:avLst/>
            <a:gdLst>
              <a:gd name="connsiteX0" fmla="*/ 6350 w 372363"/>
              <a:gd name="connsiteY0" fmla="*/ 78358 h 300735"/>
              <a:gd name="connsiteX1" fmla="*/ 221996 w 372363"/>
              <a:gd name="connsiteY1" fmla="*/ 78358 h 300735"/>
              <a:gd name="connsiteX2" fmla="*/ 221996 w 372363"/>
              <a:gd name="connsiteY2" fmla="*/ 6350 h 300735"/>
              <a:gd name="connsiteX3" fmla="*/ 366013 w 372363"/>
              <a:gd name="connsiteY3" fmla="*/ 150367 h 300735"/>
              <a:gd name="connsiteX4" fmla="*/ 221996 w 372363"/>
              <a:gd name="connsiteY4" fmla="*/ 294386 h 300735"/>
              <a:gd name="connsiteX5" fmla="*/ 221996 w 372363"/>
              <a:gd name="connsiteY5" fmla="*/ 222376 h 300735"/>
              <a:gd name="connsiteX6" fmla="*/ 6350 w 372363"/>
              <a:gd name="connsiteY6" fmla="*/ 222376 h 300735"/>
              <a:gd name="connsiteX7" fmla="*/ 6350 w 372363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3" y="150367"/>
                </a:lnTo>
                <a:lnTo>
                  <a:pt x="221996" y="294386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247132" y="2371344"/>
            <a:ext cx="359664" cy="288035"/>
          </a:xfrm>
          <a:custGeom>
            <a:avLst/>
            <a:gdLst>
              <a:gd name="connsiteX0" fmla="*/ 0 w 359664"/>
              <a:gd name="connsiteY0" fmla="*/ 72008 h 288035"/>
              <a:gd name="connsiteX1" fmla="*/ 215646 w 359664"/>
              <a:gd name="connsiteY1" fmla="*/ 72008 h 288035"/>
              <a:gd name="connsiteX2" fmla="*/ 215646 w 359664"/>
              <a:gd name="connsiteY2" fmla="*/ 0 h 288035"/>
              <a:gd name="connsiteX3" fmla="*/ 359664 w 359664"/>
              <a:gd name="connsiteY3" fmla="*/ 144017 h 288035"/>
              <a:gd name="connsiteX4" fmla="*/ 215646 w 359664"/>
              <a:gd name="connsiteY4" fmla="*/ 288035 h 288035"/>
              <a:gd name="connsiteX5" fmla="*/ 215646 w 359664"/>
              <a:gd name="connsiteY5" fmla="*/ 216026 h 288035"/>
              <a:gd name="connsiteX6" fmla="*/ 0 w 359664"/>
              <a:gd name="connsiteY6" fmla="*/ 216026 h 288035"/>
              <a:gd name="connsiteX7" fmla="*/ 0 w 359664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4" y="144017"/>
                </a:lnTo>
                <a:lnTo>
                  <a:pt x="215646" y="288035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240782" y="2364994"/>
            <a:ext cx="372364" cy="300735"/>
          </a:xfrm>
          <a:custGeom>
            <a:avLst/>
            <a:gdLst>
              <a:gd name="connsiteX0" fmla="*/ 6350 w 372364"/>
              <a:gd name="connsiteY0" fmla="*/ 78358 h 300735"/>
              <a:gd name="connsiteX1" fmla="*/ 221996 w 372364"/>
              <a:gd name="connsiteY1" fmla="*/ 78358 h 300735"/>
              <a:gd name="connsiteX2" fmla="*/ 221996 w 372364"/>
              <a:gd name="connsiteY2" fmla="*/ 6350 h 300735"/>
              <a:gd name="connsiteX3" fmla="*/ 366014 w 372364"/>
              <a:gd name="connsiteY3" fmla="*/ 150367 h 300735"/>
              <a:gd name="connsiteX4" fmla="*/ 221996 w 372364"/>
              <a:gd name="connsiteY4" fmla="*/ 294385 h 300735"/>
              <a:gd name="connsiteX5" fmla="*/ 221996 w 372364"/>
              <a:gd name="connsiteY5" fmla="*/ 222376 h 300735"/>
              <a:gd name="connsiteX6" fmla="*/ 6350 w 372364"/>
              <a:gd name="connsiteY6" fmla="*/ 222376 h 300735"/>
              <a:gd name="connsiteX7" fmla="*/ 6350 w 372364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4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4" y="150367"/>
                </a:lnTo>
                <a:lnTo>
                  <a:pt x="221996" y="294385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59300" y="1054100"/>
            <a:ext cx="368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01800" y="1739900"/>
            <a:ext cx="1993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271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9271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9271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  <a:p>
            <a:pPr>
              <a:lnSpc>
                <a:spcPts val="2100"/>
              </a:lnSpc>
              <a:tabLst>
                <a:tab pos="9271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local+1;</a:t>
            </a:r>
          </a:p>
          <a:p>
            <a:pPr>
              <a:lnSpc>
                <a:spcPts val="2100"/>
              </a:lnSpc>
              <a:tabLst>
                <a:tab pos="9271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40400" y="1765300"/>
            <a:ext cx="19939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11200" algn="l"/>
                <a:tab pos="965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11200" algn="l"/>
                <a:tab pos="9652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711200" algn="l"/>
                <a:tab pos="965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  <a:p>
            <a:pPr>
              <a:lnSpc>
                <a:spcPts val="2100"/>
              </a:lnSpc>
              <a:tabLst>
                <a:tab pos="711200" algn="l"/>
                <a:tab pos="965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local+1;</a:t>
            </a:r>
          </a:p>
          <a:p>
            <a:pPr>
              <a:lnSpc>
                <a:spcPts val="2100"/>
              </a:lnSpc>
              <a:tabLst>
                <a:tab pos="711200" algn="l"/>
                <a:tab pos="965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8600" y="63500"/>
            <a:ext cx="1638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07110" y="1353058"/>
            <a:ext cx="5642356" cy="3982720"/>
          </a:xfrm>
          <a:custGeom>
            <a:avLst/>
            <a:gdLst>
              <a:gd name="connsiteX0" fmla="*/ 6350 w 5642356"/>
              <a:gd name="connsiteY0" fmla="*/ 3976370 h 3982720"/>
              <a:gd name="connsiteX1" fmla="*/ 5636006 w 5642356"/>
              <a:gd name="connsiteY1" fmla="*/ 3976370 h 3982720"/>
              <a:gd name="connsiteX2" fmla="*/ 5636006 w 5642356"/>
              <a:gd name="connsiteY2" fmla="*/ 6350 h 3982720"/>
              <a:gd name="connsiteX3" fmla="*/ 6350 w 5642356"/>
              <a:gd name="connsiteY3" fmla="*/ 6350 h 3982720"/>
              <a:gd name="connsiteX4" fmla="*/ 6350 w 5642356"/>
              <a:gd name="connsiteY4" fmla="*/ 3976370 h 398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42356" h="3982720">
                <a:moveTo>
                  <a:pt x="6350" y="3976370"/>
                </a:moveTo>
                <a:lnTo>
                  <a:pt x="5636006" y="3976370"/>
                </a:lnTo>
                <a:lnTo>
                  <a:pt x="5636006" y="6350"/>
                </a:lnTo>
                <a:lnTo>
                  <a:pt x="6350" y="6350"/>
                </a:lnTo>
                <a:lnTo>
                  <a:pt x="6350" y="3976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60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04900" y="1574800"/>
            <a:ext cx="5384800" cy="378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MAX_THREAD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local,i;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i&lt;1000000000/MAX_THREAD;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++sum;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59600" y="17272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test_3.c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3661" y="2415285"/>
            <a:ext cx="2729992" cy="934720"/>
          </a:xfrm>
          <a:custGeom>
            <a:avLst/>
            <a:gdLst>
              <a:gd name="connsiteX0" fmla="*/ 6350 w 2729992"/>
              <a:gd name="connsiteY0" fmla="*/ 928370 h 934720"/>
              <a:gd name="connsiteX1" fmla="*/ 2723641 w 2729992"/>
              <a:gd name="connsiteY1" fmla="*/ 928370 h 934720"/>
              <a:gd name="connsiteX2" fmla="*/ 2723641 w 2729992"/>
              <a:gd name="connsiteY2" fmla="*/ 6350 h 934720"/>
              <a:gd name="connsiteX3" fmla="*/ 6350 w 2729992"/>
              <a:gd name="connsiteY3" fmla="*/ 6350 h 934720"/>
              <a:gd name="connsiteX4" fmla="*/ 6350 w 2729992"/>
              <a:gd name="connsiteY4" fmla="*/ 928370 h 93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2" h="934720">
                <a:moveTo>
                  <a:pt x="6350" y="928370"/>
                </a:moveTo>
                <a:lnTo>
                  <a:pt x="2723641" y="928370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928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86502" y="2415285"/>
            <a:ext cx="2729992" cy="934720"/>
          </a:xfrm>
          <a:custGeom>
            <a:avLst/>
            <a:gdLst>
              <a:gd name="connsiteX0" fmla="*/ 6350 w 2729992"/>
              <a:gd name="connsiteY0" fmla="*/ 928370 h 934720"/>
              <a:gd name="connsiteX1" fmla="*/ 2723641 w 2729992"/>
              <a:gd name="connsiteY1" fmla="*/ 928370 h 934720"/>
              <a:gd name="connsiteX2" fmla="*/ 2723641 w 2729992"/>
              <a:gd name="connsiteY2" fmla="*/ 6350 h 934720"/>
              <a:gd name="connsiteX3" fmla="*/ 6350 w 2729992"/>
              <a:gd name="connsiteY3" fmla="*/ 6350 h 934720"/>
              <a:gd name="connsiteX4" fmla="*/ 6350 w 2729992"/>
              <a:gd name="connsiteY4" fmla="*/ 928370 h 93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2" h="934720">
                <a:moveTo>
                  <a:pt x="6350" y="928370"/>
                </a:moveTo>
                <a:lnTo>
                  <a:pt x="2723641" y="928370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928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12335" y="1341119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6 w 1080516"/>
              <a:gd name="connsiteY1" fmla="*/ 359663 h 359663"/>
              <a:gd name="connsiteX2" fmla="*/ 1080516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05985" y="1334769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6 w 1093216"/>
              <a:gd name="connsiteY1" fmla="*/ 366013 h 372363"/>
              <a:gd name="connsiteX2" fmla="*/ 1086866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2492" y="1988820"/>
            <a:ext cx="1080516" cy="359664"/>
          </a:xfrm>
          <a:custGeom>
            <a:avLst/>
            <a:gdLst>
              <a:gd name="connsiteX0" fmla="*/ 0 w 1080516"/>
              <a:gd name="connsiteY0" fmla="*/ 359663 h 359664"/>
              <a:gd name="connsiteX1" fmla="*/ 1080516 w 1080516"/>
              <a:gd name="connsiteY1" fmla="*/ 359663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06142" y="1982470"/>
            <a:ext cx="1093216" cy="372364"/>
          </a:xfrm>
          <a:custGeom>
            <a:avLst/>
            <a:gdLst>
              <a:gd name="connsiteX0" fmla="*/ 6350 w 1093216"/>
              <a:gd name="connsiteY0" fmla="*/ 366013 h 372364"/>
              <a:gd name="connsiteX1" fmla="*/ 1086866 w 1093216"/>
              <a:gd name="connsiteY1" fmla="*/ 366013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228588" y="1988820"/>
            <a:ext cx="1080516" cy="359664"/>
          </a:xfrm>
          <a:custGeom>
            <a:avLst/>
            <a:gdLst>
              <a:gd name="connsiteX0" fmla="*/ 0 w 1080516"/>
              <a:gd name="connsiteY0" fmla="*/ 359663 h 359664"/>
              <a:gd name="connsiteX1" fmla="*/ 1080516 w 1080516"/>
              <a:gd name="connsiteY1" fmla="*/ 359663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222238" y="1982470"/>
            <a:ext cx="1093216" cy="372364"/>
          </a:xfrm>
          <a:custGeom>
            <a:avLst/>
            <a:gdLst>
              <a:gd name="connsiteX0" fmla="*/ 6350 w 1093216"/>
              <a:gd name="connsiteY0" fmla="*/ 366013 h 372364"/>
              <a:gd name="connsiteX1" fmla="*/ 1086866 w 1093216"/>
              <a:gd name="connsiteY1" fmla="*/ 366013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60347" y="2852927"/>
            <a:ext cx="359663" cy="288035"/>
          </a:xfrm>
          <a:custGeom>
            <a:avLst/>
            <a:gdLst>
              <a:gd name="connsiteX0" fmla="*/ 0 w 359663"/>
              <a:gd name="connsiteY0" fmla="*/ 72008 h 288035"/>
              <a:gd name="connsiteX1" fmla="*/ 215646 w 359663"/>
              <a:gd name="connsiteY1" fmla="*/ 72008 h 288035"/>
              <a:gd name="connsiteX2" fmla="*/ 215646 w 359663"/>
              <a:gd name="connsiteY2" fmla="*/ 0 h 288035"/>
              <a:gd name="connsiteX3" fmla="*/ 359663 w 359663"/>
              <a:gd name="connsiteY3" fmla="*/ 144017 h 288035"/>
              <a:gd name="connsiteX4" fmla="*/ 215646 w 359663"/>
              <a:gd name="connsiteY4" fmla="*/ 288036 h 288035"/>
              <a:gd name="connsiteX5" fmla="*/ 215646 w 359663"/>
              <a:gd name="connsiteY5" fmla="*/ 216026 h 288035"/>
              <a:gd name="connsiteX6" fmla="*/ 0 w 359663"/>
              <a:gd name="connsiteY6" fmla="*/ 216026 h 288035"/>
              <a:gd name="connsiteX7" fmla="*/ 0 w 359663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3" y="144017"/>
                </a:lnTo>
                <a:lnTo>
                  <a:pt x="215646" y="288036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53997" y="2846577"/>
            <a:ext cx="372363" cy="300735"/>
          </a:xfrm>
          <a:custGeom>
            <a:avLst/>
            <a:gdLst>
              <a:gd name="connsiteX0" fmla="*/ 6350 w 372363"/>
              <a:gd name="connsiteY0" fmla="*/ 78358 h 300735"/>
              <a:gd name="connsiteX1" fmla="*/ 221996 w 372363"/>
              <a:gd name="connsiteY1" fmla="*/ 78358 h 300735"/>
              <a:gd name="connsiteX2" fmla="*/ 221996 w 372363"/>
              <a:gd name="connsiteY2" fmla="*/ 6350 h 300735"/>
              <a:gd name="connsiteX3" fmla="*/ 366013 w 372363"/>
              <a:gd name="connsiteY3" fmla="*/ 150367 h 300735"/>
              <a:gd name="connsiteX4" fmla="*/ 221996 w 372363"/>
              <a:gd name="connsiteY4" fmla="*/ 294386 h 300735"/>
              <a:gd name="connsiteX5" fmla="*/ 221996 w 372363"/>
              <a:gd name="connsiteY5" fmla="*/ 222376 h 300735"/>
              <a:gd name="connsiteX6" fmla="*/ 6350 w 372363"/>
              <a:gd name="connsiteY6" fmla="*/ 222376 h 300735"/>
              <a:gd name="connsiteX7" fmla="*/ 6350 w 372363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3" y="150367"/>
                </a:lnTo>
                <a:lnTo>
                  <a:pt x="221996" y="294386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004815" y="2276855"/>
            <a:ext cx="359664" cy="288035"/>
          </a:xfrm>
          <a:custGeom>
            <a:avLst/>
            <a:gdLst>
              <a:gd name="connsiteX0" fmla="*/ 0 w 359664"/>
              <a:gd name="connsiteY0" fmla="*/ 72008 h 288035"/>
              <a:gd name="connsiteX1" fmla="*/ 215646 w 359664"/>
              <a:gd name="connsiteY1" fmla="*/ 72008 h 288035"/>
              <a:gd name="connsiteX2" fmla="*/ 215646 w 359664"/>
              <a:gd name="connsiteY2" fmla="*/ 0 h 288035"/>
              <a:gd name="connsiteX3" fmla="*/ 359664 w 359664"/>
              <a:gd name="connsiteY3" fmla="*/ 144017 h 288035"/>
              <a:gd name="connsiteX4" fmla="*/ 215646 w 359664"/>
              <a:gd name="connsiteY4" fmla="*/ 288036 h 288035"/>
              <a:gd name="connsiteX5" fmla="*/ 215646 w 359664"/>
              <a:gd name="connsiteY5" fmla="*/ 216026 h 288035"/>
              <a:gd name="connsiteX6" fmla="*/ 0 w 359664"/>
              <a:gd name="connsiteY6" fmla="*/ 216026 h 288035"/>
              <a:gd name="connsiteX7" fmla="*/ 0 w 359664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4" y="144017"/>
                </a:lnTo>
                <a:lnTo>
                  <a:pt x="215646" y="288036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98465" y="2270505"/>
            <a:ext cx="372364" cy="300735"/>
          </a:xfrm>
          <a:custGeom>
            <a:avLst/>
            <a:gdLst>
              <a:gd name="connsiteX0" fmla="*/ 6350 w 372364"/>
              <a:gd name="connsiteY0" fmla="*/ 78358 h 300735"/>
              <a:gd name="connsiteX1" fmla="*/ 221996 w 372364"/>
              <a:gd name="connsiteY1" fmla="*/ 78358 h 300735"/>
              <a:gd name="connsiteX2" fmla="*/ 221996 w 372364"/>
              <a:gd name="connsiteY2" fmla="*/ 6350 h 300735"/>
              <a:gd name="connsiteX3" fmla="*/ 366014 w 372364"/>
              <a:gd name="connsiteY3" fmla="*/ 150367 h 300735"/>
              <a:gd name="connsiteX4" fmla="*/ 221996 w 372364"/>
              <a:gd name="connsiteY4" fmla="*/ 294386 h 300735"/>
              <a:gd name="connsiteX5" fmla="*/ 221996 w 372364"/>
              <a:gd name="connsiteY5" fmla="*/ 222376 h 300735"/>
              <a:gd name="connsiteX6" fmla="*/ 6350 w 372364"/>
              <a:gd name="connsiteY6" fmla="*/ 222376 h 300735"/>
              <a:gd name="connsiteX7" fmla="*/ 6350 w 372364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4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4" y="150367"/>
                </a:lnTo>
                <a:lnTo>
                  <a:pt x="221996" y="294386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01800" y="2527300"/>
            <a:ext cx="368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384800" y="2527300"/>
            <a:ext cx="368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mov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59300" y="1016000"/>
            <a:ext cx="368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36800" y="1752600"/>
            <a:ext cx="18796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04800" algn="l"/>
                <a:tab pos="5461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04800" algn="l"/>
                <a:tab pos="546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304800" algn="l"/>
                <a:tab pos="546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304800" algn="l"/>
                <a:tab pos="546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07100" y="1752600"/>
            <a:ext cx="18796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826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82600" algn="l"/>
                <a:tab pos="69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482600" algn="l"/>
                <a:tab pos="69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482600" algn="l"/>
                <a:tab pos="69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8600" y="63500"/>
            <a:ext cx="1638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09217" y="901953"/>
            <a:ext cx="5643879" cy="5090667"/>
          </a:xfrm>
          <a:custGeom>
            <a:avLst/>
            <a:gdLst>
              <a:gd name="connsiteX0" fmla="*/ 6350 w 5643879"/>
              <a:gd name="connsiteY0" fmla="*/ 5084317 h 5090667"/>
              <a:gd name="connsiteX1" fmla="*/ 5637529 w 5643879"/>
              <a:gd name="connsiteY1" fmla="*/ 5084317 h 5090667"/>
              <a:gd name="connsiteX2" fmla="*/ 5637529 w 5643879"/>
              <a:gd name="connsiteY2" fmla="*/ 6350 h 5090667"/>
              <a:gd name="connsiteX3" fmla="*/ 6350 w 5643879"/>
              <a:gd name="connsiteY3" fmla="*/ 6350 h 5090667"/>
              <a:gd name="connsiteX4" fmla="*/ 6350 w 5643879"/>
              <a:gd name="connsiteY4" fmla="*/ 5084317 h 509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43879" h="5090667">
                <a:moveTo>
                  <a:pt x="6350" y="5084317"/>
                </a:moveTo>
                <a:lnTo>
                  <a:pt x="5637529" y="5084317"/>
                </a:lnTo>
                <a:lnTo>
                  <a:pt x="5637529" y="6350"/>
                </a:lnTo>
                <a:lnTo>
                  <a:pt x="6350" y="6350"/>
                </a:lnTo>
                <a:lnTo>
                  <a:pt x="6350" y="5084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101600"/>
            <a:ext cx="34798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9779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977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977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"errors.h"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1955800"/>
            <a:ext cx="53975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MAX_THREAD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mutex=0;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*thread_routine(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local,i;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i&lt;1000000000/MAX_THREAD;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i++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while(mutex);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mutex=1;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++sum;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mutex=0;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arg;</a:t>
            </a:r>
          </a:p>
          <a:p>
            <a:pPr>
              <a:lnSpc>
                <a:spcPts val="2100"/>
              </a:lnSpc>
              <a:tabLst>
                <a:tab pos="4953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59600" y="17272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test_4.c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05101" y="3404361"/>
            <a:ext cx="2729992" cy="1766823"/>
          </a:xfrm>
          <a:custGeom>
            <a:avLst/>
            <a:gdLst>
              <a:gd name="connsiteX0" fmla="*/ 6350 w 2729992"/>
              <a:gd name="connsiteY0" fmla="*/ 1760473 h 1766823"/>
              <a:gd name="connsiteX1" fmla="*/ 2723642 w 2729992"/>
              <a:gd name="connsiteY1" fmla="*/ 1760473 h 1766823"/>
              <a:gd name="connsiteX2" fmla="*/ 2723642 w 2729992"/>
              <a:gd name="connsiteY2" fmla="*/ 6350 h 1766823"/>
              <a:gd name="connsiteX3" fmla="*/ 6350 w 2729992"/>
              <a:gd name="connsiteY3" fmla="*/ 6350 h 1766823"/>
              <a:gd name="connsiteX4" fmla="*/ 6350 w 2729992"/>
              <a:gd name="connsiteY4" fmla="*/ 1760473 h 176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2" h="1766823">
                <a:moveTo>
                  <a:pt x="6350" y="1760473"/>
                </a:moveTo>
                <a:lnTo>
                  <a:pt x="2723642" y="1760473"/>
                </a:lnTo>
                <a:lnTo>
                  <a:pt x="2723642" y="6350"/>
                </a:lnTo>
                <a:lnTo>
                  <a:pt x="6350" y="6350"/>
                </a:lnTo>
                <a:lnTo>
                  <a:pt x="6350" y="17604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03776" y="1421891"/>
            <a:ext cx="1078991" cy="359663"/>
          </a:xfrm>
          <a:custGeom>
            <a:avLst/>
            <a:gdLst>
              <a:gd name="connsiteX0" fmla="*/ 0 w 1078991"/>
              <a:gd name="connsiteY0" fmla="*/ 359663 h 359663"/>
              <a:gd name="connsiteX1" fmla="*/ 1078991 w 1078991"/>
              <a:gd name="connsiteY1" fmla="*/ 359663 h 359663"/>
              <a:gd name="connsiteX2" fmla="*/ 1078991 w 1078991"/>
              <a:gd name="connsiteY2" fmla="*/ 0 h 359663"/>
              <a:gd name="connsiteX3" fmla="*/ 0 w 1078991"/>
              <a:gd name="connsiteY3" fmla="*/ 0 h 359663"/>
              <a:gd name="connsiteX4" fmla="*/ 0 w 1078991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991" h="359663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97426" y="1415541"/>
            <a:ext cx="1091691" cy="372363"/>
          </a:xfrm>
          <a:custGeom>
            <a:avLst/>
            <a:gdLst>
              <a:gd name="connsiteX0" fmla="*/ 6350 w 1091691"/>
              <a:gd name="connsiteY0" fmla="*/ 366013 h 372363"/>
              <a:gd name="connsiteX1" fmla="*/ 1085341 w 1091691"/>
              <a:gd name="connsiteY1" fmla="*/ 366013 h 372363"/>
              <a:gd name="connsiteX2" fmla="*/ 1085341 w 1091691"/>
              <a:gd name="connsiteY2" fmla="*/ 6350 h 372363"/>
              <a:gd name="connsiteX3" fmla="*/ 6350 w 1091691"/>
              <a:gd name="connsiteY3" fmla="*/ 6350 h 372363"/>
              <a:gd name="connsiteX4" fmla="*/ 6350 w 1091691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691" h="372363">
                <a:moveTo>
                  <a:pt x="6350" y="366013"/>
                </a:moveTo>
                <a:lnTo>
                  <a:pt x="1085341" y="366013"/>
                </a:lnTo>
                <a:lnTo>
                  <a:pt x="1085341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02407" y="2979420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96057" y="2973070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20028" y="2979420"/>
            <a:ext cx="1078992" cy="359664"/>
          </a:xfrm>
          <a:custGeom>
            <a:avLst/>
            <a:gdLst>
              <a:gd name="connsiteX0" fmla="*/ 0 w 1078992"/>
              <a:gd name="connsiteY0" fmla="*/ 359664 h 359664"/>
              <a:gd name="connsiteX1" fmla="*/ 1078991 w 1078992"/>
              <a:gd name="connsiteY1" fmla="*/ 359664 h 359664"/>
              <a:gd name="connsiteX2" fmla="*/ 1078991 w 1078992"/>
              <a:gd name="connsiteY2" fmla="*/ 0 h 359664"/>
              <a:gd name="connsiteX3" fmla="*/ 0 w 1078992"/>
              <a:gd name="connsiteY3" fmla="*/ 0 h 359664"/>
              <a:gd name="connsiteX4" fmla="*/ 0 w 1078992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992" h="359664">
                <a:moveTo>
                  <a:pt x="0" y="359664"/>
                </a:moveTo>
                <a:lnTo>
                  <a:pt x="1078991" y="359664"/>
                </a:lnTo>
                <a:lnTo>
                  <a:pt x="107899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13678" y="2973070"/>
            <a:ext cx="1091692" cy="372364"/>
          </a:xfrm>
          <a:custGeom>
            <a:avLst/>
            <a:gdLst>
              <a:gd name="connsiteX0" fmla="*/ 6350 w 1091692"/>
              <a:gd name="connsiteY0" fmla="*/ 366014 h 372364"/>
              <a:gd name="connsiteX1" fmla="*/ 1085341 w 1091692"/>
              <a:gd name="connsiteY1" fmla="*/ 366014 h 372364"/>
              <a:gd name="connsiteX2" fmla="*/ 1085341 w 1091692"/>
              <a:gd name="connsiteY2" fmla="*/ 6350 h 372364"/>
              <a:gd name="connsiteX3" fmla="*/ 6350 w 1091692"/>
              <a:gd name="connsiteY3" fmla="*/ 6350 h 372364"/>
              <a:gd name="connsiteX4" fmla="*/ 6350 w 1091692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692" h="372364">
                <a:moveTo>
                  <a:pt x="6350" y="366014"/>
                </a:moveTo>
                <a:lnTo>
                  <a:pt x="1085341" y="366014"/>
                </a:lnTo>
                <a:lnTo>
                  <a:pt x="1085341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350263" y="3627120"/>
            <a:ext cx="361187" cy="288035"/>
          </a:xfrm>
          <a:custGeom>
            <a:avLst/>
            <a:gdLst>
              <a:gd name="connsiteX0" fmla="*/ 0 w 361187"/>
              <a:gd name="connsiteY0" fmla="*/ 72008 h 288035"/>
              <a:gd name="connsiteX1" fmla="*/ 217169 w 361187"/>
              <a:gd name="connsiteY1" fmla="*/ 72008 h 288035"/>
              <a:gd name="connsiteX2" fmla="*/ 217169 w 361187"/>
              <a:gd name="connsiteY2" fmla="*/ 0 h 288035"/>
              <a:gd name="connsiteX3" fmla="*/ 361187 w 361187"/>
              <a:gd name="connsiteY3" fmla="*/ 144017 h 288035"/>
              <a:gd name="connsiteX4" fmla="*/ 217169 w 361187"/>
              <a:gd name="connsiteY4" fmla="*/ 288035 h 288035"/>
              <a:gd name="connsiteX5" fmla="*/ 217169 w 361187"/>
              <a:gd name="connsiteY5" fmla="*/ 216026 h 288035"/>
              <a:gd name="connsiteX6" fmla="*/ 0 w 361187"/>
              <a:gd name="connsiteY6" fmla="*/ 216026 h 288035"/>
              <a:gd name="connsiteX7" fmla="*/ 0 w 361187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88035">
                <a:moveTo>
                  <a:pt x="0" y="72008"/>
                </a:moveTo>
                <a:lnTo>
                  <a:pt x="217169" y="72008"/>
                </a:lnTo>
                <a:lnTo>
                  <a:pt x="217169" y="0"/>
                </a:lnTo>
                <a:lnTo>
                  <a:pt x="361187" y="144017"/>
                </a:lnTo>
                <a:lnTo>
                  <a:pt x="217169" y="288035"/>
                </a:lnTo>
                <a:lnTo>
                  <a:pt x="217169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343913" y="3620770"/>
            <a:ext cx="373887" cy="300735"/>
          </a:xfrm>
          <a:custGeom>
            <a:avLst/>
            <a:gdLst>
              <a:gd name="connsiteX0" fmla="*/ 6350 w 373887"/>
              <a:gd name="connsiteY0" fmla="*/ 78358 h 300735"/>
              <a:gd name="connsiteX1" fmla="*/ 223519 w 373887"/>
              <a:gd name="connsiteY1" fmla="*/ 78358 h 300735"/>
              <a:gd name="connsiteX2" fmla="*/ 223519 w 373887"/>
              <a:gd name="connsiteY2" fmla="*/ 6350 h 300735"/>
              <a:gd name="connsiteX3" fmla="*/ 367537 w 373887"/>
              <a:gd name="connsiteY3" fmla="*/ 150367 h 300735"/>
              <a:gd name="connsiteX4" fmla="*/ 223519 w 373887"/>
              <a:gd name="connsiteY4" fmla="*/ 294385 h 300735"/>
              <a:gd name="connsiteX5" fmla="*/ 223519 w 373887"/>
              <a:gd name="connsiteY5" fmla="*/ 222376 h 300735"/>
              <a:gd name="connsiteX6" fmla="*/ 6350 w 373887"/>
              <a:gd name="connsiteY6" fmla="*/ 222376 h 300735"/>
              <a:gd name="connsiteX7" fmla="*/ 6350 w 373887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7" h="300735">
                <a:moveTo>
                  <a:pt x="6350" y="78358"/>
                </a:moveTo>
                <a:lnTo>
                  <a:pt x="223519" y="78358"/>
                </a:lnTo>
                <a:lnTo>
                  <a:pt x="223519" y="6350"/>
                </a:lnTo>
                <a:lnTo>
                  <a:pt x="367537" y="150367"/>
                </a:lnTo>
                <a:lnTo>
                  <a:pt x="223519" y="294385"/>
                </a:lnTo>
                <a:lnTo>
                  <a:pt x="223519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55920" y="3555491"/>
            <a:ext cx="359663" cy="288036"/>
          </a:xfrm>
          <a:custGeom>
            <a:avLst/>
            <a:gdLst>
              <a:gd name="connsiteX0" fmla="*/ 0 w 359663"/>
              <a:gd name="connsiteY0" fmla="*/ 72009 h 288036"/>
              <a:gd name="connsiteX1" fmla="*/ 215645 w 359663"/>
              <a:gd name="connsiteY1" fmla="*/ 72009 h 288036"/>
              <a:gd name="connsiteX2" fmla="*/ 215645 w 359663"/>
              <a:gd name="connsiteY2" fmla="*/ 0 h 288036"/>
              <a:gd name="connsiteX3" fmla="*/ 359664 w 359663"/>
              <a:gd name="connsiteY3" fmla="*/ 144017 h 288036"/>
              <a:gd name="connsiteX4" fmla="*/ 215645 w 359663"/>
              <a:gd name="connsiteY4" fmla="*/ 288036 h 288036"/>
              <a:gd name="connsiteX5" fmla="*/ 215645 w 359663"/>
              <a:gd name="connsiteY5" fmla="*/ 216027 h 288036"/>
              <a:gd name="connsiteX6" fmla="*/ 0 w 359663"/>
              <a:gd name="connsiteY6" fmla="*/ 216027 h 288036"/>
              <a:gd name="connsiteX7" fmla="*/ 0 w 359663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6">
                <a:moveTo>
                  <a:pt x="0" y="72009"/>
                </a:moveTo>
                <a:lnTo>
                  <a:pt x="215645" y="72009"/>
                </a:lnTo>
                <a:lnTo>
                  <a:pt x="215645" y="0"/>
                </a:lnTo>
                <a:lnTo>
                  <a:pt x="359664" y="144017"/>
                </a:lnTo>
                <a:lnTo>
                  <a:pt x="215645" y="288036"/>
                </a:lnTo>
                <a:lnTo>
                  <a:pt x="215645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49570" y="3549141"/>
            <a:ext cx="372363" cy="300736"/>
          </a:xfrm>
          <a:custGeom>
            <a:avLst/>
            <a:gdLst>
              <a:gd name="connsiteX0" fmla="*/ 6350 w 372363"/>
              <a:gd name="connsiteY0" fmla="*/ 78359 h 300736"/>
              <a:gd name="connsiteX1" fmla="*/ 221995 w 372363"/>
              <a:gd name="connsiteY1" fmla="*/ 78359 h 300736"/>
              <a:gd name="connsiteX2" fmla="*/ 221995 w 372363"/>
              <a:gd name="connsiteY2" fmla="*/ 6350 h 300736"/>
              <a:gd name="connsiteX3" fmla="*/ 366014 w 372363"/>
              <a:gd name="connsiteY3" fmla="*/ 150367 h 300736"/>
              <a:gd name="connsiteX4" fmla="*/ 221995 w 372363"/>
              <a:gd name="connsiteY4" fmla="*/ 294386 h 300736"/>
              <a:gd name="connsiteX5" fmla="*/ 221995 w 372363"/>
              <a:gd name="connsiteY5" fmla="*/ 222377 h 300736"/>
              <a:gd name="connsiteX6" fmla="*/ 6350 w 372363"/>
              <a:gd name="connsiteY6" fmla="*/ 222377 h 300736"/>
              <a:gd name="connsiteX7" fmla="*/ 6350 w 372363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6">
                <a:moveTo>
                  <a:pt x="6350" y="78359"/>
                </a:moveTo>
                <a:lnTo>
                  <a:pt x="221995" y="78359"/>
                </a:lnTo>
                <a:lnTo>
                  <a:pt x="221995" y="6350"/>
                </a:lnTo>
                <a:lnTo>
                  <a:pt x="366014" y="150367"/>
                </a:lnTo>
                <a:lnTo>
                  <a:pt x="221995" y="294386"/>
                </a:lnTo>
                <a:lnTo>
                  <a:pt x="221995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03776" y="2474976"/>
            <a:ext cx="1078991" cy="359664"/>
          </a:xfrm>
          <a:custGeom>
            <a:avLst/>
            <a:gdLst>
              <a:gd name="connsiteX0" fmla="*/ 0 w 1078991"/>
              <a:gd name="connsiteY0" fmla="*/ 359663 h 359664"/>
              <a:gd name="connsiteX1" fmla="*/ 1078991 w 1078991"/>
              <a:gd name="connsiteY1" fmla="*/ 359663 h 359664"/>
              <a:gd name="connsiteX2" fmla="*/ 1078991 w 1078991"/>
              <a:gd name="connsiteY2" fmla="*/ 0 h 359664"/>
              <a:gd name="connsiteX3" fmla="*/ 0 w 1078991"/>
              <a:gd name="connsiteY3" fmla="*/ 0 h 359664"/>
              <a:gd name="connsiteX4" fmla="*/ 0 w 1078991"/>
              <a:gd name="connsiteY4" fmla="*/ 359663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991" h="35966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97426" y="2468626"/>
            <a:ext cx="1091691" cy="372364"/>
          </a:xfrm>
          <a:custGeom>
            <a:avLst/>
            <a:gdLst>
              <a:gd name="connsiteX0" fmla="*/ 6350 w 1091691"/>
              <a:gd name="connsiteY0" fmla="*/ 366013 h 372364"/>
              <a:gd name="connsiteX1" fmla="*/ 1085341 w 1091691"/>
              <a:gd name="connsiteY1" fmla="*/ 366013 h 372364"/>
              <a:gd name="connsiteX2" fmla="*/ 1085341 w 1091691"/>
              <a:gd name="connsiteY2" fmla="*/ 6350 h 372364"/>
              <a:gd name="connsiteX3" fmla="*/ 6350 w 1091691"/>
              <a:gd name="connsiteY3" fmla="*/ 6350 h 372364"/>
              <a:gd name="connsiteX4" fmla="*/ 6350 w 1091691"/>
              <a:gd name="connsiteY4" fmla="*/ 366013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691" h="372364">
                <a:moveTo>
                  <a:pt x="6350" y="366013"/>
                </a:moveTo>
                <a:lnTo>
                  <a:pt x="1085341" y="366013"/>
                </a:lnTo>
                <a:lnTo>
                  <a:pt x="1085341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880861" y="3404361"/>
            <a:ext cx="2729992" cy="1766823"/>
          </a:xfrm>
          <a:custGeom>
            <a:avLst/>
            <a:gdLst>
              <a:gd name="connsiteX0" fmla="*/ 6350 w 2729992"/>
              <a:gd name="connsiteY0" fmla="*/ 1760473 h 1766823"/>
              <a:gd name="connsiteX1" fmla="*/ 2723642 w 2729992"/>
              <a:gd name="connsiteY1" fmla="*/ 1760473 h 1766823"/>
              <a:gd name="connsiteX2" fmla="*/ 2723642 w 2729992"/>
              <a:gd name="connsiteY2" fmla="*/ 6350 h 1766823"/>
              <a:gd name="connsiteX3" fmla="*/ 6350 w 2729992"/>
              <a:gd name="connsiteY3" fmla="*/ 6350 h 1766823"/>
              <a:gd name="connsiteX4" fmla="*/ 6350 w 2729992"/>
              <a:gd name="connsiteY4" fmla="*/ 1760473 h 176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2" h="1766823">
                <a:moveTo>
                  <a:pt x="6350" y="1760473"/>
                </a:moveTo>
                <a:lnTo>
                  <a:pt x="2723642" y="1760473"/>
                </a:lnTo>
                <a:lnTo>
                  <a:pt x="2723642" y="6350"/>
                </a:lnTo>
                <a:lnTo>
                  <a:pt x="6350" y="6350"/>
                </a:lnTo>
                <a:lnTo>
                  <a:pt x="6350" y="17604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0700" y="3136900"/>
            <a:ext cx="25019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while(mutex)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mutex=1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mutex=0;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483100" y="1193800"/>
            <a:ext cx="6223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sum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270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27000" algn="l"/>
                <a:tab pos="292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2600"/>
              </a:lnSpc>
              <a:tabLst>
                <a:tab pos="1270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000" y="3136900"/>
            <a:ext cx="25019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25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while(mutex)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2100"/>
              </a:lnSpc>
              <a:tabLst>
                <a:tab pos="825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mutex=1</a:t>
            </a:r>
          </a:p>
          <a:p>
            <a:pPr>
              <a:lnSpc>
                <a:spcPts val="2100"/>
              </a:lnSpc>
              <a:tabLst>
                <a:tab pos="8255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8255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8255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825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mutex=0;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8600" y="63500"/>
            <a:ext cx="1638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9890" y="1118361"/>
            <a:ext cx="9315195" cy="3429508"/>
          </a:xfrm>
          <a:custGeom>
            <a:avLst/>
            <a:gdLst>
              <a:gd name="connsiteX0" fmla="*/ 6350 w 9315195"/>
              <a:gd name="connsiteY0" fmla="*/ 3423158 h 3429508"/>
              <a:gd name="connsiteX1" fmla="*/ 9308845 w 9315195"/>
              <a:gd name="connsiteY1" fmla="*/ 3423158 h 3429508"/>
              <a:gd name="connsiteX2" fmla="*/ 9308845 w 9315195"/>
              <a:gd name="connsiteY2" fmla="*/ 6350 h 3429508"/>
              <a:gd name="connsiteX3" fmla="*/ 6350 w 9315195"/>
              <a:gd name="connsiteY3" fmla="*/ 6350 h 3429508"/>
              <a:gd name="connsiteX4" fmla="*/ 6350 w 9315195"/>
              <a:gd name="connsiteY4" fmla="*/ 3423158 h 3429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15195" h="3429508">
                <a:moveTo>
                  <a:pt x="6350" y="3423158"/>
                </a:moveTo>
                <a:lnTo>
                  <a:pt x="9308845" y="3423158"/>
                </a:lnTo>
                <a:lnTo>
                  <a:pt x="9308845" y="6350"/>
                </a:lnTo>
                <a:lnTo>
                  <a:pt x="6350" y="6350"/>
                </a:lnTo>
                <a:lnTo>
                  <a:pt x="6350" y="34231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82600" y="1308100"/>
            <a:ext cx="90170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int32_t;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__bionic_cmpxchg(int32_t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old_value,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new_value,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volatile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ptr)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prev;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__asm__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__volatile__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("lock;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cmpxchgl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%2"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"=a"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(prev)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"q"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(new_value),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(*ptr),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"0"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(old_value)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"memory");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prev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old_value;</a:t>
            </a:r>
          </a:p>
          <a:p>
            <a:pPr>
              <a:lnSpc>
                <a:spcPts val="2100"/>
              </a:lnSpc>
              <a:tabLst>
                <a:tab pos="495300" algn="l"/>
                <a:tab pos="2755900" algn="l"/>
                <a:tab pos="3251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1295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DBCC7-EDDF-1738-A215-9DCF03C8F8E9}"/>
              </a:ext>
            </a:extLst>
          </p:cNvPr>
          <p:cNvSpPr txBox="1"/>
          <p:nvPr/>
        </p:nvSpPr>
        <p:spPr>
          <a:xfrm>
            <a:off x="469243" y="512564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Compare And Set</a:t>
            </a:r>
            <a:endParaRPr lang="ko-KR" altLang="en-US" dirty="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6298" y="1046733"/>
            <a:ext cx="9286240" cy="4535932"/>
          </a:xfrm>
          <a:custGeom>
            <a:avLst/>
            <a:gdLst>
              <a:gd name="connsiteX0" fmla="*/ 6350 w 9286240"/>
              <a:gd name="connsiteY0" fmla="*/ 4529581 h 4535932"/>
              <a:gd name="connsiteX1" fmla="*/ 9279890 w 9286240"/>
              <a:gd name="connsiteY1" fmla="*/ 4529581 h 4535932"/>
              <a:gd name="connsiteX2" fmla="*/ 9279890 w 9286240"/>
              <a:gd name="connsiteY2" fmla="*/ 6350 h 4535932"/>
              <a:gd name="connsiteX3" fmla="*/ 6350 w 9286240"/>
              <a:gd name="connsiteY3" fmla="*/ 6350 h 4535932"/>
              <a:gd name="connsiteX4" fmla="*/ 6350 w 9286240"/>
              <a:gd name="connsiteY4" fmla="*/ 4529581 h 4535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240" h="4535932">
                <a:moveTo>
                  <a:pt x="6350" y="4529581"/>
                </a:moveTo>
                <a:lnTo>
                  <a:pt x="9279890" y="4529581"/>
                </a:lnTo>
                <a:lnTo>
                  <a:pt x="9279890" y="6350"/>
                </a:lnTo>
                <a:lnTo>
                  <a:pt x="6350" y="6350"/>
                </a:lnTo>
                <a:lnTo>
                  <a:pt x="6350" y="45295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8500" y="1282700"/>
            <a:ext cx="89916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int32_t;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__bionic_cmpxchg(int32_t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old_value,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new_value,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volatile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ptr)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int32_t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prev;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__asm__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__volatile__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("lock;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cmpxchgl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%1,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%2"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"=a"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(prev)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"q"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(new_value),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(*ptr),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"0"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(old_value)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"memory");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prev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old_value;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mutex=0;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1333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spin_lock(int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*mutex)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__bionic_cmpxchg(0,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  <a:tab pos="133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8600" y="63500"/>
            <a:ext cx="1295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76729" y="3206242"/>
            <a:ext cx="2729991" cy="1490980"/>
          </a:xfrm>
          <a:custGeom>
            <a:avLst/>
            <a:gdLst>
              <a:gd name="connsiteX0" fmla="*/ 6350 w 2729991"/>
              <a:gd name="connsiteY0" fmla="*/ 1484629 h 1490980"/>
              <a:gd name="connsiteX1" fmla="*/ 2723641 w 2729991"/>
              <a:gd name="connsiteY1" fmla="*/ 1484629 h 1490980"/>
              <a:gd name="connsiteX2" fmla="*/ 2723641 w 2729991"/>
              <a:gd name="connsiteY2" fmla="*/ 6350 h 1490980"/>
              <a:gd name="connsiteX3" fmla="*/ 6350 w 2729991"/>
              <a:gd name="connsiteY3" fmla="*/ 6350 h 1490980"/>
              <a:gd name="connsiteX4" fmla="*/ 6350 w 2729991"/>
              <a:gd name="connsiteY4" fmla="*/ 1484629 h 1490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1" h="1490980">
                <a:moveTo>
                  <a:pt x="6350" y="1484629"/>
                </a:moveTo>
                <a:lnTo>
                  <a:pt x="2723641" y="1484629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1484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75403" y="1223772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6 w 1080516"/>
              <a:gd name="connsiteY1" fmla="*/ 359663 h 359663"/>
              <a:gd name="connsiteX2" fmla="*/ 1080516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69053" y="1217422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6 w 1093216"/>
              <a:gd name="connsiteY1" fmla="*/ 366013 h 372363"/>
              <a:gd name="connsiteX2" fmla="*/ 1086866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75560" y="2781300"/>
            <a:ext cx="1078992" cy="359664"/>
          </a:xfrm>
          <a:custGeom>
            <a:avLst/>
            <a:gdLst>
              <a:gd name="connsiteX0" fmla="*/ 0 w 1078992"/>
              <a:gd name="connsiteY0" fmla="*/ 359664 h 359664"/>
              <a:gd name="connsiteX1" fmla="*/ 1078992 w 1078992"/>
              <a:gd name="connsiteY1" fmla="*/ 359664 h 359664"/>
              <a:gd name="connsiteX2" fmla="*/ 1078992 w 1078992"/>
              <a:gd name="connsiteY2" fmla="*/ 0 h 359664"/>
              <a:gd name="connsiteX3" fmla="*/ 0 w 1078992"/>
              <a:gd name="connsiteY3" fmla="*/ 0 h 359664"/>
              <a:gd name="connsiteX4" fmla="*/ 0 w 1078992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992" h="359664">
                <a:moveTo>
                  <a:pt x="0" y="359664"/>
                </a:moveTo>
                <a:lnTo>
                  <a:pt x="1078992" y="359664"/>
                </a:lnTo>
                <a:lnTo>
                  <a:pt x="1078992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69210" y="2774950"/>
            <a:ext cx="1091692" cy="372364"/>
          </a:xfrm>
          <a:custGeom>
            <a:avLst/>
            <a:gdLst>
              <a:gd name="connsiteX0" fmla="*/ 6350 w 1091692"/>
              <a:gd name="connsiteY0" fmla="*/ 366014 h 372364"/>
              <a:gd name="connsiteX1" fmla="*/ 1085342 w 1091692"/>
              <a:gd name="connsiteY1" fmla="*/ 366014 h 372364"/>
              <a:gd name="connsiteX2" fmla="*/ 1085342 w 1091692"/>
              <a:gd name="connsiteY2" fmla="*/ 6350 h 372364"/>
              <a:gd name="connsiteX3" fmla="*/ 6350 w 1091692"/>
              <a:gd name="connsiteY3" fmla="*/ 6350 h 372364"/>
              <a:gd name="connsiteX4" fmla="*/ 6350 w 1091692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692" h="372364">
                <a:moveTo>
                  <a:pt x="6350" y="366014"/>
                </a:moveTo>
                <a:lnTo>
                  <a:pt x="1085342" y="366014"/>
                </a:lnTo>
                <a:lnTo>
                  <a:pt x="1085342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91655" y="2781300"/>
            <a:ext cx="1080515" cy="359664"/>
          </a:xfrm>
          <a:custGeom>
            <a:avLst/>
            <a:gdLst>
              <a:gd name="connsiteX0" fmla="*/ 0 w 1080515"/>
              <a:gd name="connsiteY0" fmla="*/ 359664 h 359664"/>
              <a:gd name="connsiteX1" fmla="*/ 1080515 w 1080515"/>
              <a:gd name="connsiteY1" fmla="*/ 359664 h 359664"/>
              <a:gd name="connsiteX2" fmla="*/ 1080515 w 1080515"/>
              <a:gd name="connsiteY2" fmla="*/ 0 h 359664"/>
              <a:gd name="connsiteX3" fmla="*/ 0 w 1080515"/>
              <a:gd name="connsiteY3" fmla="*/ 0 h 359664"/>
              <a:gd name="connsiteX4" fmla="*/ 0 w 1080515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5" h="359664">
                <a:moveTo>
                  <a:pt x="0" y="359664"/>
                </a:moveTo>
                <a:lnTo>
                  <a:pt x="1080515" y="359664"/>
                </a:lnTo>
                <a:lnTo>
                  <a:pt x="1080515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85305" y="2774950"/>
            <a:ext cx="1093215" cy="372364"/>
          </a:xfrm>
          <a:custGeom>
            <a:avLst/>
            <a:gdLst>
              <a:gd name="connsiteX0" fmla="*/ 6350 w 1093215"/>
              <a:gd name="connsiteY0" fmla="*/ 366014 h 372364"/>
              <a:gd name="connsiteX1" fmla="*/ 1086865 w 1093215"/>
              <a:gd name="connsiteY1" fmla="*/ 366014 h 372364"/>
              <a:gd name="connsiteX2" fmla="*/ 1086865 w 1093215"/>
              <a:gd name="connsiteY2" fmla="*/ 6350 h 372364"/>
              <a:gd name="connsiteX3" fmla="*/ 6350 w 1093215"/>
              <a:gd name="connsiteY3" fmla="*/ 6350 h 372364"/>
              <a:gd name="connsiteX4" fmla="*/ 6350 w 1093215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5" h="372364">
                <a:moveTo>
                  <a:pt x="6350" y="366014"/>
                </a:moveTo>
                <a:lnTo>
                  <a:pt x="1086865" y="366014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350263" y="4581144"/>
            <a:ext cx="361187" cy="288036"/>
          </a:xfrm>
          <a:custGeom>
            <a:avLst/>
            <a:gdLst>
              <a:gd name="connsiteX0" fmla="*/ 0 w 361187"/>
              <a:gd name="connsiteY0" fmla="*/ 72009 h 288036"/>
              <a:gd name="connsiteX1" fmla="*/ 217169 w 361187"/>
              <a:gd name="connsiteY1" fmla="*/ 72009 h 288036"/>
              <a:gd name="connsiteX2" fmla="*/ 217169 w 361187"/>
              <a:gd name="connsiteY2" fmla="*/ 0 h 288036"/>
              <a:gd name="connsiteX3" fmla="*/ 361187 w 361187"/>
              <a:gd name="connsiteY3" fmla="*/ 144017 h 288036"/>
              <a:gd name="connsiteX4" fmla="*/ 217169 w 361187"/>
              <a:gd name="connsiteY4" fmla="*/ 288035 h 288036"/>
              <a:gd name="connsiteX5" fmla="*/ 217169 w 361187"/>
              <a:gd name="connsiteY5" fmla="*/ 216027 h 288036"/>
              <a:gd name="connsiteX6" fmla="*/ 0 w 361187"/>
              <a:gd name="connsiteY6" fmla="*/ 216027 h 288036"/>
              <a:gd name="connsiteX7" fmla="*/ 0 w 361187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88036">
                <a:moveTo>
                  <a:pt x="0" y="72009"/>
                </a:moveTo>
                <a:lnTo>
                  <a:pt x="217169" y="72009"/>
                </a:lnTo>
                <a:lnTo>
                  <a:pt x="217169" y="0"/>
                </a:lnTo>
                <a:lnTo>
                  <a:pt x="361187" y="144017"/>
                </a:lnTo>
                <a:lnTo>
                  <a:pt x="217169" y="288035"/>
                </a:lnTo>
                <a:lnTo>
                  <a:pt x="217169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343913" y="4574794"/>
            <a:ext cx="373887" cy="300736"/>
          </a:xfrm>
          <a:custGeom>
            <a:avLst/>
            <a:gdLst>
              <a:gd name="connsiteX0" fmla="*/ 6350 w 373887"/>
              <a:gd name="connsiteY0" fmla="*/ 78359 h 300736"/>
              <a:gd name="connsiteX1" fmla="*/ 223519 w 373887"/>
              <a:gd name="connsiteY1" fmla="*/ 78359 h 300736"/>
              <a:gd name="connsiteX2" fmla="*/ 223519 w 373887"/>
              <a:gd name="connsiteY2" fmla="*/ 6350 h 300736"/>
              <a:gd name="connsiteX3" fmla="*/ 367537 w 373887"/>
              <a:gd name="connsiteY3" fmla="*/ 150367 h 300736"/>
              <a:gd name="connsiteX4" fmla="*/ 223519 w 373887"/>
              <a:gd name="connsiteY4" fmla="*/ 294385 h 300736"/>
              <a:gd name="connsiteX5" fmla="*/ 223519 w 373887"/>
              <a:gd name="connsiteY5" fmla="*/ 222377 h 300736"/>
              <a:gd name="connsiteX6" fmla="*/ 6350 w 373887"/>
              <a:gd name="connsiteY6" fmla="*/ 222377 h 300736"/>
              <a:gd name="connsiteX7" fmla="*/ 6350 w 373887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7" h="300736">
                <a:moveTo>
                  <a:pt x="6350" y="78359"/>
                </a:moveTo>
                <a:lnTo>
                  <a:pt x="223519" y="78359"/>
                </a:lnTo>
                <a:lnTo>
                  <a:pt x="223519" y="6350"/>
                </a:lnTo>
                <a:lnTo>
                  <a:pt x="367537" y="150367"/>
                </a:lnTo>
                <a:lnTo>
                  <a:pt x="223519" y="294385"/>
                </a:lnTo>
                <a:lnTo>
                  <a:pt x="223519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99176" y="3285744"/>
            <a:ext cx="359664" cy="286512"/>
          </a:xfrm>
          <a:custGeom>
            <a:avLst/>
            <a:gdLst>
              <a:gd name="connsiteX0" fmla="*/ 0 w 359664"/>
              <a:gd name="connsiteY0" fmla="*/ 71627 h 286512"/>
              <a:gd name="connsiteX1" fmla="*/ 216408 w 359664"/>
              <a:gd name="connsiteY1" fmla="*/ 71627 h 286512"/>
              <a:gd name="connsiteX2" fmla="*/ 216408 w 359664"/>
              <a:gd name="connsiteY2" fmla="*/ 0 h 286512"/>
              <a:gd name="connsiteX3" fmla="*/ 359664 w 359664"/>
              <a:gd name="connsiteY3" fmla="*/ 143255 h 286512"/>
              <a:gd name="connsiteX4" fmla="*/ 216408 w 359664"/>
              <a:gd name="connsiteY4" fmla="*/ 286511 h 286512"/>
              <a:gd name="connsiteX5" fmla="*/ 216408 w 359664"/>
              <a:gd name="connsiteY5" fmla="*/ 214884 h 286512"/>
              <a:gd name="connsiteX6" fmla="*/ 0 w 359664"/>
              <a:gd name="connsiteY6" fmla="*/ 214884 h 286512"/>
              <a:gd name="connsiteX7" fmla="*/ 0 w 359664"/>
              <a:gd name="connsiteY7" fmla="*/ 71627 h 28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286512">
                <a:moveTo>
                  <a:pt x="0" y="71627"/>
                </a:moveTo>
                <a:lnTo>
                  <a:pt x="216408" y="71627"/>
                </a:lnTo>
                <a:lnTo>
                  <a:pt x="216408" y="0"/>
                </a:lnTo>
                <a:lnTo>
                  <a:pt x="359664" y="143255"/>
                </a:lnTo>
                <a:lnTo>
                  <a:pt x="216408" y="286511"/>
                </a:lnTo>
                <a:lnTo>
                  <a:pt x="216408" y="214884"/>
                </a:lnTo>
                <a:lnTo>
                  <a:pt x="0" y="214884"/>
                </a:lnTo>
                <a:lnTo>
                  <a:pt x="0" y="7162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92826" y="3279394"/>
            <a:ext cx="372364" cy="299212"/>
          </a:xfrm>
          <a:custGeom>
            <a:avLst/>
            <a:gdLst>
              <a:gd name="connsiteX0" fmla="*/ 6350 w 372364"/>
              <a:gd name="connsiteY0" fmla="*/ 77977 h 299212"/>
              <a:gd name="connsiteX1" fmla="*/ 222758 w 372364"/>
              <a:gd name="connsiteY1" fmla="*/ 77977 h 299212"/>
              <a:gd name="connsiteX2" fmla="*/ 222758 w 372364"/>
              <a:gd name="connsiteY2" fmla="*/ 6350 h 299212"/>
              <a:gd name="connsiteX3" fmla="*/ 366014 w 372364"/>
              <a:gd name="connsiteY3" fmla="*/ 149605 h 299212"/>
              <a:gd name="connsiteX4" fmla="*/ 222758 w 372364"/>
              <a:gd name="connsiteY4" fmla="*/ 292861 h 299212"/>
              <a:gd name="connsiteX5" fmla="*/ 222758 w 372364"/>
              <a:gd name="connsiteY5" fmla="*/ 221234 h 299212"/>
              <a:gd name="connsiteX6" fmla="*/ 6350 w 372364"/>
              <a:gd name="connsiteY6" fmla="*/ 221234 h 299212"/>
              <a:gd name="connsiteX7" fmla="*/ 6350 w 372364"/>
              <a:gd name="connsiteY7" fmla="*/ 77977 h 29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4" h="299212">
                <a:moveTo>
                  <a:pt x="6350" y="77977"/>
                </a:moveTo>
                <a:lnTo>
                  <a:pt x="222758" y="77977"/>
                </a:lnTo>
                <a:lnTo>
                  <a:pt x="222758" y="6350"/>
                </a:lnTo>
                <a:lnTo>
                  <a:pt x="366014" y="149605"/>
                </a:lnTo>
                <a:lnTo>
                  <a:pt x="222758" y="292861"/>
                </a:lnTo>
                <a:lnTo>
                  <a:pt x="222758" y="221234"/>
                </a:lnTo>
                <a:lnTo>
                  <a:pt x="6350" y="221234"/>
                </a:lnTo>
                <a:lnTo>
                  <a:pt x="6350" y="779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75403" y="2276855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69053" y="2270505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52490" y="3206242"/>
            <a:ext cx="2729992" cy="1490980"/>
          </a:xfrm>
          <a:custGeom>
            <a:avLst/>
            <a:gdLst>
              <a:gd name="connsiteX0" fmla="*/ 6350 w 2729992"/>
              <a:gd name="connsiteY0" fmla="*/ 1484629 h 1490980"/>
              <a:gd name="connsiteX1" fmla="*/ 2723641 w 2729992"/>
              <a:gd name="connsiteY1" fmla="*/ 1484629 h 1490980"/>
              <a:gd name="connsiteX2" fmla="*/ 2723641 w 2729992"/>
              <a:gd name="connsiteY2" fmla="*/ 6350 h 1490980"/>
              <a:gd name="connsiteX3" fmla="*/ 6350 w 2729992"/>
              <a:gd name="connsiteY3" fmla="*/ 6350 h 1490980"/>
              <a:gd name="connsiteX4" fmla="*/ 6350 w 2729992"/>
              <a:gd name="connsiteY4" fmla="*/ 1484629 h 1490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2" h="1490980">
                <a:moveTo>
                  <a:pt x="6350" y="1484629"/>
                </a:moveTo>
                <a:lnTo>
                  <a:pt x="2723641" y="1484629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1484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66900" y="2921000"/>
            <a:ext cx="25019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spin_lock(&amp;mutex);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spin_unlock(&amp;mutex);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94200" y="939800"/>
            <a:ext cx="6858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45200" y="2921000"/>
            <a:ext cx="25019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12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spin_lock(&amp;mutex);</a:t>
            </a:r>
          </a:p>
          <a:p>
            <a:pPr>
              <a:lnSpc>
                <a:spcPts val="2100"/>
              </a:lnSpc>
              <a:tabLst>
                <a:tab pos="8128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8128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8128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812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spin_unlock(&amp;mutex);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8600" y="63500"/>
            <a:ext cx="2019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spin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9345" y="1046733"/>
            <a:ext cx="8893047" cy="1628139"/>
          </a:xfrm>
          <a:custGeom>
            <a:avLst/>
            <a:gdLst>
              <a:gd name="connsiteX0" fmla="*/ 6350 w 8893047"/>
              <a:gd name="connsiteY0" fmla="*/ 1621789 h 1628139"/>
              <a:gd name="connsiteX1" fmla="*/ 8886697 w 8893047"/>
              <a:gd name="connsiteY1" fmla="*/ 1621789 h 1628139"/>
              <a:gd name="connsiteX2" fmla="*/ 8886697 w 8893047"/>
              <a:gd name="connsiteY2" fmla="*/ 6350 h 1628139"/>
              <a:gd name="connsiteX3" fmla="*/ 6350 w 8893047"/>
              <a:gd name="connsiteY3" fmla="*/ 6350 h 1628139"/>
              <a:gd name="connsiteX4" fmla="*/ 6350 w 8893047"/>
              <a:gd name="connsiteY4" fmla="*/ 1621789 h 1628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1628139">
                <a:moveTo>
                  <a:pt x="6350" y="1621789"/>
                </a:moveTo>
                <a:lnTo>
                  <a:pt x="8886697" y="1621789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16217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72102" y="2198877"/>
            <a:ext cx="424179" cy="300735"/>
          </a:xfrm>
          <a:custGeom>
            <a:avLst/>
            <a:gdLst>
              <a:gd name="connsiteX0" fmla="*/ 6350 w 424179"/>
              <a:gd name="connsiteY0" fmla="*/ 150367 h 300735"/>
              <a:gd name="connsiteX1" fmla="*/ 212089 w 424179"/>
              <a:gd name="connsiteY1" fmla="*/ 6350 h 300735"/>
              <a:gd name="connsiteX2" fmla="*/ 417829 w 424179"/>
              <a:gd name="connsiteY2" fmla="*/ 150367 h 300735"/>
              <a:gd name="connsiteX3" fmla="*/ 212089 w 424179"/>
              <a:gd name="connsiteY3" fmla="*/ 294386 h 300735"/>
              <a:gd name="connsiteX4" fmla="*/ 6350 w 424179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4179" h="300735">
                <a:moveTo>
                  <a:pt x="6350" y="150367"/>
                </a:moveTo>
                <a:cubicBezTo>
                  <a:pt x="6350" y="70866"/>
                  <a:pt x="98425" y="6350"/>
                  <a:pt x="212089" y="6350"/>
                </a:cubicBezTo>
                <a:cubicBezTo>
                  <a:pt x="325754" y="6350"/>
                  <a:pt x="417829" y="70866"/>
                  <a:pt x="417829" y="150367"/>
                </a:cubicBezTo>
                <a:cubicBezTo>
                  <a:pt x="417829" y="229870"/>
                  <a:pt x="325754" y="294386"/>
                  <a:pt x="212089" y="294386"/>
                </a:cubicBezTo>
                <a:cubicBezTo>
                  <a:pt x="98425" y="294386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1968500"/>
            <a:ext cx="2743200" cy="292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5200" y="2286000"/>
            <a:ext cx="11811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" y="76200"/>
            <a:ext cx="54864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609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run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(r)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794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200"/>
              </a:lnSpc>
              <a:tabLst>
                <a:tab pos="2794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2794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2794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/root/sp/hello...done.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1803400"/>
            <a:ext cx="40259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world!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[Inferior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(process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2424)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016]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73700" y="1790700"/>
            <a:ext cx="29591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(8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76729" y="3197098"/>
            <a:ext cx="2729991" cy="2044192"/>
          </a:xfrm>
          <a:custGeom>
            <a:avLst/>
            <a:gdLst>
              <a:gd name="connsiteX0" fmla="*/ 6350 w 2729991"/>
              <a:gd name="connsiteY0" fmla="*/ 2037842 h 2044192"/>
              <a:gd name="connsiteX1" fmla="*/ 2723641 w 2729991"/>
              <a:gd name="connsiteY1" fmla="*/ 2037842 h 2044192"/>
              <a:gd name="connsiteX2" fmla="*/ 2723641 w 2729991"/>
              <a:gd name="connsiteY2" fmla="*/ 6350 h 2044192"/>
              <a:gd name="connsiteX3" fmla="*/ 6350 w 2729991"/>
              <a:gd name="connsiteY3" fmla="*/ 6350 h 2044192"/>
              <a:gd name="connsiteX4" fmla="*/ 6350 w 2729991"/>
              <a:gd name="connsiteY4" fmla="*/ 2037842 h 204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1" h="2044192">
                <a:moveTo>
                  <a:pt x="6350" y="2037842"/>
                </a:moveTo>
                <a:lnTo>
                  <a:pt x="2723641" y="2037842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20378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75403" y="1214627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6 w 1080516"/>
              <a:gd name="connsiteY1" fmla="*/ 359663 h 359663"/>
              <a:gd name="connsiteX2" fmla="*/ 1080516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69053" y="1208277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6 w 1093216"/>
              <a:gd name="connsiteY1" fmla="*/ 366013 h 372363"/>
              <a:gd name="connsiteX2" fmla="*/ 1086866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75560" y="2772155"/>
            <a:ext cx="1078992" cy="359664"/>
          </a:xfrm>
          <a:custGeom>
            <a:avLst/>
            <a:gdLst>
              <a:gd name="connsiteX0" fmla="*/ 0 w 1078992"/>
              <a:gd name="connsiteY0" fmla="*/ 359664 h 359664"/>
              <a:gd name="connsiteX1" fmla="*/ 1078992 w 1078992"/>
              <a:gd name="connsiteY1" fmla="*/ 359664 h 359664"/>
              <a:gd name="connsiteX2" fmla="*/ 1078992 w 1078992"/>
              <a:gd name="connsiteY2" fmla="*/ 0 h 359664"/>
              <a:gd name="connsiteX3" fmla="*/ 0 w 1078992"/>
              <a:gd name="connsiteY3" fmla="*/ 0 h 359664"/>
              <a:gd name="connsiteX4" fmla="*/ 0 w 1078992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992" h="359664">
                <a:moveTo>
                  <a:pt x="0" y="359664"/>
                </a:moveTo>
                <a:lnTo>
                  <a:pt x="1078992" y="359664"/>
                </a:lnTo>
                <a:lnTo>
                  <a:pt x="1078992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69210" y="2765805"/>
            <a:ext cx="1091692" cy="372364"/>
          </a:xfrm>
          <a:custGeom>
            <a:avLst/>
            <a:gdLst>
              <a:gd name="connsiteX0" fmla="*/ 6350 w 1091692"/>
              <a:gd name="connsiteY0" fmla="*/ 366014 h 372364"/>
              <a:gd name="connsiteX1" fmla="*/ 1085342 w 1091692"/>
              <a:gd name="connsiteY1" fmla="*/ 366014 h 372364"/>
              <a:gd name="connsiteX2" fmla="*/ 1085342 w 1091692"/>
              <a:gd name="connsiteY2" fmla="*/ 6350 h 372364"/>
              <a:gd name="connsiteX3" fmla="*/ 6350 w 1091692"/>
              <a:gd name="connsiteY3" fmla="*/ 6350 h 372364"/>
              <a:gd name="connsiteX4" fmla="*/ 6350 w 1091692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1692" h="372364">
                <a:moveTo>
                  <a:pt x="6350" y="366014"/>
                </a:moveTo>
                <a:lnTo>
                  <a:pt x="1085342" y="366014"/>
                </a:lnTo>
                <a:lnTo>
                  <a:pt x="1085342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91655" y="2772155"/>
            <a:ext cx="1080515" cy="359664"/>
          </a:xfrm>
          <a:custGeom>
            <a:avLst/>
            <a:gdLst>
              <a:gd name="connsiteX0" fmla="*/ 0 w 1080515"/>
              <a:gd name="connsiteY0" fmla="*/ 359664 h 359664"/>
              <a:gd name="connsiteX1" fmla="*/ 1080515 w 1080515"/>
              <a:gd name="connsiteY1" fmla="*/ 359664 h 359664"/>
              <a:gd name="connsiteX2" fmla="*/ 1080515 w 1080515"/>
              <a:gd name="connsiteY2" fmla="*/ 0 h 359664"/>
              <a:gd name="connsiteX3" fmla="*/ 0 w 1080515"/>
              <a:gd name="connsiteY3" fmla="*/ 0 h 359664"/>
              <a:gd name="connsiteX4" fmla="*/ 0 w 1080515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5" h="359664">
                <a:moveTo>
                  <a:pt x="0" y="359664"/>
                </a:moveTo>
                <a:lnTo>
                  <a:pt x="1080515" y="359664"/>
                </a:lnTo>
                <a:lnTo>
                  <a:pt x="1080515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85305" y="2765805"/>
            <a:ext cx="1093215" cy="372364"/>
          </a:xfrm>
          <a:custGeom>
            <a:avLst/>
            <a:gdLst>
              <a:gd name="connsiteX0" fmla="*/ 6350 w 1093215"/>
              <a:gd name="connsiteY0" fmla="*/ 366014 h 372364"/>
              <a:gd name="connsiteX1" fmla="*/ 1086865 w 1093215"/>
              <a:gd name="connsiteY1" fmla="*/ 366014 h 372364"/>
              <a:gd name="connsiteX2" fmla="*/ 1086865 w 1093215"/>
              <a:gd name="connsiteY2" fmla="*/ 6350 h 372364"/>
              <a:gd name="connsiteX3" fmla="*/ 6350 w 1093215"/>
              <a:gd name="connsiteY3" fmla="*/ 6350 h 372364"/>
              <a:gd name="connsiteX4" fmla="*/ 6350 w 1093215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5" h="372364">
                <a:moveTo>
                  <a:pt x="6350" y="366014"/>
                </a:moveTo>
                <a:lnTo>
                  <a:pt x="1086865" y="366014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350263" y="4139184"/>
            <a:ext cx="361187" cy="288035"/>
          </a:xfrm>
          <a:custGeom>
            <a:avLst/>
            <a:gdLst>
              <a:gd name="connsiteX0" fmla="*/ 0 w 361187"/>
              <a:gd name="connsiteY0" fmla="*/ 72008 h 288035"/>
              <a:gd name="connsiteX1" fmla="*/ 217169 w 361187"/>
              <a:gd name="connsiteY1" fmla="*/ 72008 h 288035"/>
              <a:gd name="connsiteX2" fmla="*/ 217169 w 361187"/>
              <a:gd name="connsiteY2" fmla="*/ 0 h 288035"/>
              <a:gd name="connsiteX3" fmla="*/ 361187 w 361187"/>
              <a:gd name="connsiteY3" fmla="*/ 144017 h 288035"/>
              <a:gd name="connsiteX4" fmla="*/ 217169 w 361187"/>
              <a:gd name="connsiteY4" fmla="*/ 288035 h 288035"/>
              <a:gd name="connsiteX5" fmla="*/ 217169 w 361187"/>
              <a:gd name="connsiteY5" fmla="*/ 216026 h 288035"/>
              <a:gd name="connsiteX6" fmla="*/ 0 w 361187"/>
              <a:gd name="connsiteY6" fmla="*/ 216026 h 288035"/>
              <a:gd name="connsiteX7" fmla="*/ 0 w 361187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88035">
                <a:moveTo>
                  <a:pt x="0" y="72008"/>
                </a:moveTo>
                <a:lnTo>
                  <a:pt x="217169" y="72008"/>
                </a:lnTo>
                <a:lnTo>
                  <a:pt x="217169" y="0"/>
                </a:lnTo>
                <a:lnTo>
                  <a:pt x="361187" y="144017"/>
                </a:lnTo>
                <a:lnTo>
                  <a:pt x="217169" y="288035"/>
                </a:lnTo>
                <a:lnTo>
                  <a:pt x="217169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343913" y="4132834"/>
            <a:ext cx="373887" cy="300735"/>
          </a:xfrm>
          <a:custGeom>
            <a:avLst/>
            <a:gdLst>
              <a:gd name="connsiteX0" fmla="*/ 6350 w 373887"/>
              <a:gd name="connsiteY0" fmla="*/ 78358 h 300735"/>
              <a:gd name="connsiteX1" fmla="*/ 223519 w 373887"/>
              <a:gd name="connsiteY1" fmla="*/ 78358 h 300735"/>
              <a:gd name="connsiteX2" fmla="*/ 223519 w 373887"/>
              <a:gd name="connsiteY2" fmla="*/ 6350 h 300735"/>
              <a:gd name="connsiteX3" fmla="*/ 367537 w 373887"/>
              <a:gd name="connsiteY3" fmla="*/ 150367 h 300735"/>
              <a:gd name="connsiteX4" fmla="*/ 223519 w 373887"/>
              <a:gd name="connsiteY4" fmla="*/ 294385 h 300735"/>
              <a:gd name="connsiteX5" fmla="*/ 223519 w 373887"/>
              <a:gd name="connsiteY5" fmla="*/ 222376 h 300735"/>
              <a:gd name="connsiteX6" fmla="*/ 6350 w 373887"/>
              <a:gd name="connsiteY6" fmla="*/ 222376 h 300735"/>
              <a:gd name="connsiteX7" fmla="*/ 6350 w 373887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7" h="300735">
                <a:moveTo>
                  <a:pt x="6350" y="78358"/>
                </a:moveTo>
                <a:lnTo>
                  <a:pt x="223519" y="78358"/>
                </a:lnTo>
                <a:lnTo>
                  <a:pt x="223519" y="6350"/>
                </a:lnTo>
                <a:lnTo>
                  <a:pt x="367537" y="150367"/>
                </a:lnTo>
                <a:lnTo>
                  <a:pt x="223519" y="294385"/>
                </a:lnTo>
                <a:lnTo>
                  <a:pt x="223519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99176" y="3563111"/>
            <a:ext cx="359663" cy="288036"/>
          </a:xfrm>
          <a:custGeom>
            <a:avLst/>
            <a:gdLst>
              <a:gd name="connsiteX0" fmla="*/ 0 w 359663"/>
              <a:gd name="connsiteY0" fmla="*/ 72009 h 288036"/>
              <a:gd name="connsiteX1" fmla="*/ 215645 w 359663"/>
              <a:gd name="connsiteY1" fmla="*/ 72009 h 288036"/>
              <a:gd name="connsiteX2" fmla="*/ 215645 w 359663"/>
              <a:gd name="connsiteY2" fmla="*/ 0 h 288036"/>
              <a:gd name="connsiteX3" fmla="*/ 359664 w 359663"/>
              <a:gd name="connsiteY3" fmla="*/ 144017 h 288036"/>
              <a:gd name="connsiteX4" fmla="*/ 215645 w 359663"/>
              <a:gd name="connsiteY4" fmla="*/ 288035 h 288036"/>
              <a:gd name="connsiteX5" fmla="*/ 215645 w 359663"/>
              <a:gd name="connsiteY5" fmla="*/ 216027 h 288036"/>
              <a:gd name="connsiteX6" fmla="*/ 0 w 359663"/>
              <a:gd name="connsiteY6" fmla="*/ 216027 h 288036"/>
              <a:gd name="connsiteX7" fmla="*/ 0 w 359663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6">
                <a:moveTo>
                  <a:pt x="0" y="72009"/>
                </a:moveTo>
                <a:lnTo>
                  <a:pt x="215645" y="72009"/>
                </a:lnTo>
                <a:lnTo>
                  <a:pt x="215645" y="0"/>
                </a:lnTo>
                <a:lnTo>
                  <a:pt x="359664" y="144017"/>
                </a:lnTo>
                <a:lnTo>
                  <a:pt x="215645" y="288035"/>
                </a:lnTo>
                <a:lnTo>
                  <a:pt x="215645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92826" y="3556761"/>
            <a:ext cx="372363" cy="300736"/>
          </a:xfrm>
          <a:custGeom>
            <a:avLst/>
            <a:gdLst>
              <a:gd name="connsiteX0" fmla="*/ 6350 w 372363"/>
              <a:gd name="connsiteY0" fmla="*/ 78359 h 300736"/>
              <a:gd name="connsiteX1" fmla="*/ 221995 w 372363"/>
              <a:gd name="connsiteY1" fmla="*/ 78359 h 300736"/>
              <a:gd name="connsiteX2" fmla="*/ 221995 w 372363"/>
              <a:gd name="connsiteY2" fmla="*/ 6350 h 300736"/>
              <a:gd name="connsiteX3" fmla="*/ 366014 w 372363"/>
              <a:gd name="connsiteY3" fmla="*/ 150367 h 300736"/>
              <a:gd name="connsiteX4" fmla="*/ 221995 w 372363"/>
              <a:gd name="connsiteY4" fmla="*/ 294385 h 300736"/>
              <a:gd name="connsiteX5" fmla="*/ 221995 w 372363"/>
              <a:gd name="connsiteY5" fmla="*/ 222377 h 300736"/>
              <a:gd name="connsiteX6" fmla="*/ 6350 w 372363"/>
              <a:gd name="connsiteY6" fmla="*/ 222377 h 300736"/>
              <a:gd name="connsiteX7" fmla="*/ 6350 w 372363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6">
                <a:moveTo>
                  <a:pt x="6350" y="78359"/>
                </a:moveTo>
                <a:lnTo>
                  <a:pt x="221995" y="78359"/>
                </a:lnTo>
                <a:lnTo>
                  <a:pt x="221995" y="6350"/>
                </a:lnTo>
                <a:lnTo>
                  <a:pt x="366014" y="150367"/>
                </a:lnTo>
                <a:lnTo>
                  <a:pt x="221995" y="294385"/>
                </a:lnTo>
                <a:lnTo>
                  <a:pt x="221995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375403" y="2267711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69053" y="2261361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97270" y="3268726"/>
            <a:ext cx="2729991" cy="2044192"/>
          </a:xfrm>
          <a:custGeom>
            <a:avLst/>
            <a:gdLst>
              <a:gd name="connsiteX0" fmla="*/ 6350 w 2729991"/>
              <a:gd name="connsiteY0" fmla="*/ 2037841 h 2044192"/>
              <a:gd name="connsiteX1" fmla="*/ 2723641 w 2729991"/>
              <a:gd name="connsiteY1" fmla="*/ 2037841 h 2044192"/>
              <a:gd name="connsiteX2" fmla="*/ 2723641 w 2729991"/>
              <a:gd name="connsiteY2" fmla="*/ 6350 h 2044192"/>
              <a:gd name="connsiteX3" fmla="*/ 6350 w 2729991"/>
              <a:gd name="connsiteY3" fmla="*/ 6350 h 2044192"/>
              <a:gd name="connsiteX4" fmla="*/ 6350 w 2729991"/>
              <a:gd name="connsiteY4" fmla="*/ 2037841 h 204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1" h="2044192">
                <a:moveTo>
                  <a:pt x="6350" y="2037841"/>
                </a:moveTo>
                <a:lnTo>
                  <a:pt x="2723641" y="2037841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20378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94200" y="927100"/>
            <a:ext cx="6858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84900" y="2959100"/>
            <a:ext cx="25019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  <a:tab pos="673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spin_lock(&amp;mutex);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wait();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spin_unlock(&amp;mutex);</a:t>
            </a:r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wake();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524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TASK_INTERRUPTIBLE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866900" y="2959100"/>
            <a:ext cx="25019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spin_lock(&amp;mutex);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wait();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eax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*(0x1234)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spin_unlock(&amp;mutex);</a:t>
            </a:r>
          </a:p>
          <a:p>
            <a:pPr>
              <a:lnSpc>
                <a:spcPts val="2100"/>
              </a:lnSpc>
              <a:tabLst>
                <a:tab pos="139700" algn="l"/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wake();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397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TASK_RUNNING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8600" y="63500"/>
            <a:ext cx="2374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Sleep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1518" y="1839214"/>
            <a:ext cx="9568180" cy="2042667"/>
          </a:xfrm>
          <a:custGeom>
            <a:avLst/>
            <a:gdLst>
              <a:gd name="connsiteX0" fmla="*/ 6350 w 9568180"/>
              <a:gd name="connsiteY0" fmla="*/ 2036317 h 2042667"/>
              <a:gd name="connsiteX1" fmla="*/ 9561829 w 9568180"/>
              <a:gd name="connsiteY1" fmla="*/ 2036317 h 2042667"/>
              <a:gd name="connsiteX2" fmla="*/ 9561829 w 9568180"/>
              <a:gd name="connsiteY2" fmla="*/ 6350 h 2042667"/>
              <a:gd name="connsiteX3" fmla="*/ 6350 w 9568180"/>
              <a:gd name="connsiteY3" fmla="*/ 6350 h 2042667"/>
              <a:gd name="connsiteX4" fmla="*/ 6350 w 9568180"/>
              <a:gd name="connsiteY4" fmla="*/ 2036317 h 2042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68180" h="2042667">
                <a:moveTo>
                  <a:pt x="6350" y="2036317"/>
                </a:moveTo>
                <a:lnTo>
                  <a:pt x="9561829" y="2036317"/>
                </a:lnTo>
                <a:lnTo>
                  <a:pt x="9561829" y="6350"/>
                </a:lnTo>
                <a:lnTo>
                  <a:pt x="6350" y="6350"/>
                </a:lnTo>
                <a:lnTo>
                  <a:pt x="6350" y="2036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8800" y="1993900"/>
            <a:ext cx="92710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(atomic_exchange_explicit(&amp;mutex-&gt;state,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locked_contended,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memory_order_acquire)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unlocked)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__futex_wait_ex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(&amp;mutex-&gt;state,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shared,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locked_contended,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use_realtime_clock,abs_timeout_or_null)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-ETIMEDOUT)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ETIMEDOUT;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1003300" algn="l"/>
                <a:tab pos="1498600" algn="l"/>
                <a:tab pos="2247900" algn="l"/>
                <a:tab pos="4508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2374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Sleep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3661" y="618490"/>
            <a:ext cx="7452868" cy="5921247"/>
          </a:xfrm>
          <a:custGeom>
            <a:avLst/>
            <a:gdLst>
              <a:gd name="connsiteX0" fmla="*/ 6350 w 7452868"/>
              <a:gd name="connsiteY0" fmla="*/ 5914898 h 5921247"/>
              <a:gd name="connsiteX1" fmla="*/ 7446518 w 7452868"/>
              <a:gd name="connsiteY1" fmla="*/ 5914898 h 5921247"/>
              <a:gd name="connsiteX2" fmla="*/ 7446518 w 7452868"/>
              <a:gd name="connsiteY2" fmla="*/ 6350 h 5921247"/>
              <a:gd name="connsiteX3" fmla="*/ 6350 w 7452868"/>
              <a:gd name="connsiteY3" fmla="*/ 6350 h 5921247"/>
              <a:gd name="connsiteX4" fmla="*/ 6350 w 7452868"/>
              <a:gd name="connsiteY4" fmla="*/ 5914898 h 5921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52868" h="5921247">
                <a:moveTo>
                  <a:pt x="6350" y="5914898"/>
                </a:moveTo>
                <a:lnTo>
                  <a:pt x="7446518" y="5914898"/>
                </a:lnTo>
                <a:lnTo>
                  <a:pt x="7446518" y="6350"/>
                </a:lnTo>
                <a:lnTo>
                  <a:pt x="6350" y="6350"/>
                </a:lnTo>
                <a:lnTo>
                  <a:pt x="6350" y="59148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01800" y="774700"/>
            <a:ext cx="29972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&lt;sys/syscall.h&gt;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*data)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629400" y="2641600"/>
            <a:ext cx="2247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__futex_wait();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16200" y="2654300"/>
            <a:ext cx="3759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syscall(202,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printf("after\n");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01800" y="3556000"/>
            <a:ext cx="67945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getchar();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syscall(202,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__futex_wake();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8600" y="63500"/>
            <a:ext cx="1460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6400" y="977900"/>
            <a:ext cx="876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futex.c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0070" y="1189989"/>
            <a:ext cx="5299455" cy="4260088"/>
          </a:xfrm>
          <a:custGeom>
            <a:avLst/>
            <a:gdLst>
              <a:gd name="connsiteX0" fmla="*/ 6350 w 5299455"/>
              <a:gd name="connsiteY0" fmla="*/ 4253738 h 4260088"/>
              <a:gd name="connsiteX1" fmla="*/ 5293105 w 5299455"/>
              <a:gd name="connsiteY1" fmla="*/ 4253738 h 4260088"/>
              <a:gd name="connsiteX2" fmla="*/ 5293105 w 5299455"/>
              <a:gd name="connsiteY2" fmla="*/ 6350 h 4260088"/>
              <a:gd name="connsiteX3" fmla="*/ 6350 w 5299455"/>
              <a:gd name="connsiteY3" fmla="*/ 6350 h 4260088"/>
              <a:gd name="connsiteX4" fmla="*/ 6350 w 5299455"/>
              <a:gd name="connsiteY4" fmla="*/ 4253738 h 426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9455" h="4260088">
                <a:moveTo>
                  <a:pt x="6350" y="4253738"/>
                </a:moveTo>
                <a:lnTo>
                  <a:pt x="5293105" y="4253738"/>
                </a:lnTo>
                <a:lnTo>
                  <a:pt x="5293105" y="6350"/>
                </a:lnTo>
                <a:lnTo>
                  <a:pt x="6350" y="6350"/>
                </a:lnTo>
                <a:lnTo>
                  <a:pt x="6350" y="425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7700" y="1422400"/>
            <a:ext cx="50419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임계영역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2159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Self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61361" y="758698"/>
            <a:ext cx="5299456" cy="5645404"/>
          </a:xfrm>
          <a:custGeom>
            <a:avLst/>
            <a:gdLst>
              <a:gd name="connsiteX0" fmla="*/ 6350 w 5299456"/>
              <a:gd name="connsiteY0" fmla="*/ 5639054 h 5645404"/>
              <a:gd name="connsiteX1" fmla="*/ 5293106 w 5299456"/>
              <a:gd name="connsiteY1" fmla="*/ 5639054 h 5645404"/>
              <a:gd name="connsiteX2" fmla="*/ 5293106 w 5299456"/>
              <a:gd name="connsiteY2" fmla="*/ 6350 h 5645404"/>
              <a:gd name="connsiteX3" fmla="*/ 6350 w 5299456"/>
              <a:gd name="connsiteY3" fmla="*/ 6350 h 5645404"/>
              <a:gd name="connsiteX4" fmla="*/ 6350 w 5299456"/>
              <a:gd name="connsiteY4" fmla="*/ 5639054 h 564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9456" h="5645404">
                <a:moveTo>
                  <a:pt x="6350" y="5639054"/>
                </a:moveTo>
                <a:lnTo>
                  <a:pt x="5293106" y="5639054"/>
                </a:lnTo>
                <a:lnTo>
                  <a:pt x="5293106" y="6350"/>
                </a:lnTo>
                <a:lnTo>
                  <a:pt x="6350" y="6350"/>
                </a:lnTo>
                <a:lnTo>
                  <a:pt x="6350" y="5639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114300"/>
            <a:ext cx="7175500" cy="623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Self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Dead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i)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if(i==0)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임계영역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foo(i-1);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foo(10);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2120900" algn="l"/>
                <a:tab pos="3035300" algn="l"/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65961" y="975105"/>
            <a:ext cx="8719311" cy="5090667"/>
          </a:xfrm>
          <a:custGeom>
            <a:avLst/>
            <a:gdLst>
              <a:gd name="connsiteX0" fmla="*/ 6350 w 8719311"/>
              <a:gd name="connsiteY0" fmla="*/ 5084317 h 5090667"/>
              <a:gd name="connsiteX1" fmla="*/ 8712961 w 8719311"/>
              <a:gd name="connsiteY1" fmla="*/ 5084317 h 5090667"/>
              <a:gd name="connsiteX2" fmla="*/ 8712961 w 8719311"/>
              <a:gd name="connsiteY2" fmla="*/ 6350 h 5090667"/>
              <a:gd name="connsiteX3" fmla="*/ 6350 w 8719311"/>
              <a:gd name="connsiteY3" fmla="*/ 6350 h 5090667"/>
              <a:gd name="connsiteX4" fmla="*/ 6350 w 8719311"/>
              <a:gd name="connsiteY4" fmla="*/ 5084317 h 509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19311" h="5090667">
                <a:moveTo>
                  <a:pt x="6350" y="5084317"/>
                </a:moveTo>
                <a:lnTo>
                  <a:pt x="8712961" y="5084317"/>
                </a:lnTo>
                <a:lnTo>
                  <a:pt x="8712961" y="6350"/>
                </a:lnTo>
                <a:lnTo>
                  <a:pt x="6350" y="6350"/>
                </a:lnTo>
                <a:lnTo>
                  <a:pt x="6350" y="5084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54100" y="1231900"/>
            <a:ext cx="84328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attr;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pthread_mutexattr_settype(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PTHREAD_MUTEX_RECURSIVE);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임계영역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3175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Recursive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685545"/>
            <a:ext cx="8717788" cy="5645403"/>
          </a:xfrm>
          <a:custGeom>
            <a:avLst/>
            <a:gdLst>
              <a:gd name="connsiteX0" fmla="*/ 6350 w 8717788"/>
              <a:gd name="connsiteY0" fmla="*/ 5639054 h 5645403"/>
              <a:gd name="connsiteX1" fmla="*/ 8711437 w 8717788"/>
              <a:gd name="connsiteY1" fmla="*/ 5639054 h 5645403"/>
              <a:gd name="connsiteX2" fmla="*/ 8711437 w 8717788"/>
              <a:gd name="connsiteY2" fmla="*/ 6350 h 5645403"/>
              <a:gd name="connsiteX3" fmla="*/ 6350 w 8717788"/>
              <a:gd name="connsiteY3" fmla="*/ 6350 h 5645403"/>
              <a:gd name="connsiteX4" fmla="*/ 6350 w 8717788"/>
              <a:gd name="connsiteY4" fmla="*/ 5639054 h 564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17788" h="5645403">
                <a:moveTo>
                  <a:pt x="6350" y="5639054"/>
                </a:moveTo>
                <a:lnTo>
                  <a:pt x="8711437" y="5639054"/>
                </a:lnTo>
                <a:lnTo>
                  <a:pt x="8711437" y="6350"/>
                </a:lnTo>
                <a:lnTo>
                  <a:pt x="6350" y="6350"/>
                </a:lnTo>
                <a:lnTo>
                  <a:pt x="6350" y="5639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90600" y="965200"/>
            <a:ext cx="84328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attr;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if(i==0)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임계영역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foo(i-1);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pthread_mutexattr_settype(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PTHREAD_MUTEX_RECURSIVE);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pthread_mutex_init(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&amp;mutex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&amp;attr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foo(10);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  <a:tab pos="1828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63500"/>
            <a:ext cx="3175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Recursive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Mutex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Lock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36394" y="2991357"/>
            <a:ext cx="2982976" cy="658876"/>
          </a:xfrm>
          <a:custGeom>
            <a:avLst/>
            <a:gdLst>
              <a:gd name="connsiteX0" fmla="*/ 6350 w 2982976"/>
              <a:gd name="connsiteY0" fmla="*/ 652526 h 658876"/>
              <a:gd name="connsiteX1" fmla="*/ 2976626 w 2982976"/>
              <a:gd name="connsiteY1" fmla="*/ 652526 h 658876"/>
              <a:gd name="connsiteX2" fmla="*/ 2976626 w 2982976"/>
              <a:gd name="connsiteY2" fmla="*/ 6350 h 658876"/>
              <a:gd name="connsiteX3" fmla="*/ 6350 w 2982976"/>
              <a:gd name="connsiteY3" fmla="*/ 6350 h 658876"/>
              <a:gd name="connsiteX4" fmla="*/ 6350 w 2982976"/>
              <a:gd name="connsiteY4" fmla="*/ 652526 h 658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2976" h="658876">
                <a:moveTo>
                  <a:pt x="6350" y="652526"/>
                </a:moveTo>
                <a:lnTo>
                  <a:pt x="2976626" y="652526"/>
                </a:lnTo>
                <a:lnTo>
                  <a:pt x="2976626" y="6350"/>
                </a:lnTo>
                <a:lnTo>
                  <a:pt x="6350" y="6350"/>
                </a:lnTo>
                <a:lnTo>
                  <a:pt x="6350" y="652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38300" y="3572255"/>
            <a:ext cx="361188" cy="288036"/>
          </a:xfrm>
          <a:custGeom>
            <a:avLst/>
            <a:gdLst>
              <a:gd name="connsiteX0" fmla="*/ 0 w 361188"/>
              <a:gd name="connsiteY0" fmla="*/ 72009 h 288036"/>
              <a:gd name="connsiteX1" fmla="*/ 217170 w 361188"/>
              <a:gd name="connsiteY1" fmla="*/ 72009 h 288036"/>
              <a:gd name="connsiteX2" fmla="*/ 217170 w 361188"/>
              <a:gd name="connsiteY2" fmla="*/ 0 h 288036"/>
              <a:gd name="connsiteX3" fmla="*/ 361188 w 361188"/>
              <a:gd name="connsiteY3" fmla="*/ 144017 h 288036"/>
              <a:gd name="connsiteX4" fmla="*/ 217170 w 361188"/>
              <a:gd name="connsiteY4" fmla="*/ 288035 h 288036"/>
              <a:gd name="connsiteX5" fmla="*/ 217170 w 361188"/>
              <a:gd name="connsiteY5" fmla="*/ 216027 h 288036"/>
              <a:gd name="connsiteX6" fmla="*/ 0 w 361188"/>
              <a:gd name="connsiteY6" fmla="*/ 216027 h 288036"/>
              <a:gd name="connsiteX7" fmla="*/ 0 w 361188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8" h="288036">
                <a:moveTo>
                  <a:pt x="0" y="72009"/>
                </a:moveTo>
                <a:lnTo>
                  <a:pt x="217170" y="72009"/>
                </a:lnTo>
                <a:lnTo>
                  <a:pt x="217170" y="0"/>
                </a:lnTo>
                <a:lnTo>
                  <a:pt x="361188" y="144017"/>
                </a:lnTo>
                <a:lnTo>
                  <a:pt x="217170" y="288035"/>
                </a:lnTo>
                <a:lnTo>
                  <a:pt x="217170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31950" y="3565905"/>
            <a:ext cx="373888" cy="300736"/>
          </a:xfrm>
          <a:custGeom>
            <a:avLst/>
            <a:gdLst>
              <a:gd name="connsiteX0" fmla="*/ 6350 w 373888"/>
              <a:gd name="connsiteY0" fmla="*/ 78359 h 300736"/>
              <a:gd name="connsiteX1" fmla="*/ 223520 w 373888"/>
              <a:gd name="connsiteY1" fmla="*/ 78359 h 300736"/>
              <a:gd name="connsiteX2" fmla="*/ 223520 w 373888"/>
              <a:gd name="connsiteY2" fmla="*/ 6350 h 300736"/>
              <a:gd name="connsiteX3" fmla="*/ 367538 w 373888"/>
              <a:gd name="connsiteY3" fmla="*/ 150367 h 300736"/>
              <a:gd name="connsiteX4" fmla="*/ 223520 w 373888"/>
              <a:gd name="connsiteY4" fmla="*/ 294385 h 300736"/>
              <a:gd name="connsiteX5" fmla="*/ 223520 w 373888"/>
              <a:gd name="connsiteY5" fmla="*/ 222377 h 300736"/>
              <a:gd name="connsiteX6" fmla="*/ 6350 w 373888"/>
              <a:gd name="connsiteY6" fmla="*/ 222377 h 300736"/>
              <a:gd name="connsiteX7" fmla="*/ 6350 w 373888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8" h="300736">
                <a:moveTo>
                  <a:pt x="6350" y="78359"/>
                </a:moveTo>
                <a:lnTo>
                  <a:pt x="223520" y="78359"/>
                </a:lnTo>
                <a:lnTo>
                  <a:pt x="223520" y="6350"/>
                </a:lnTo>
                <a:lnTo>
                  <a:pt x="367538" y="150367"/>
                </a:lnTo>
                <a:lnTo>
                  <a:pt x="223520" y="294385"/>
                </a:lnTo>
                <a:lnTo>
                  <a:pt x="223520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70803" y="3357371"/>
            <a:ext cx="361188" cy="288036"/>
          </a:xfrm>
          <a:custGeom>
            <a:avLst/>
            <a:gdLst>
              <a:gd name="connsiteX0" fmla="*/ 0 w 361188"/>
              <a:gd name="connsiteY0" fmla="*/ 72009 h 288036"/>
              <a:gd name="connsiteX1" fmla="*/ 217170 w 361188"/>
              <a:gd name="connsiteY1" fmla="*/ 72009 h 288036"/>
              <a:gd name="connsiteX2" fmla="*/ 217170 w 361188"/>
              <a:gd name="connsiteY2" fmla="*/ 0 h 288036"/>
              <a:gd name="connsiteX3" fmla="*/ 361188 w 361188"/>
              <a:gd name="connsiteY3" fmla="*/ 144018 h 288036"/>
              <a:gd name="connsiteX4" fmla="*/ 217170 w 361188"/>
              <a:gd name="connsiteY4" fmla="*/ 288036 h 288036"/>
              <a:gd name="connsiteX5" fmla="*/ 217170 w 361188"/>
              <a:gd name="connsiteY5" fmla="*/ 216027 h 288036"/>
              <a:gd name="connsiteX6" fmla="*/ 0 w 361188"/>
              <a:gd name="connsiteY6" fmla="*/ 216027 h 288036"/>
              <a:gd name="connsiteX7" fmla="*/ 0 w 361188"/>
              <a:gd name="connsiteY7" fmla="*/ 72009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8" h="288036">
                <a:moveTo>
                  <a:pt x="0" y="72009"/>
                </a:moveTo>
                <a:lnTo>
                  <a:pt x="217170" y="72009"/>
                </a:lnTo>
                <a:lnTo>
                  <a:pt x="217170" y="0"/>
                </a:lnTo>
                <a:lnTo>
                  <a:pt x="361188" y="144018"/>
                </a:lnTo>
                <a:lnTo>
                  <a:pt x="217170" y="288036"/>
                </a:lnTo>
                <a:lnTo>
                  <a:pt x="217170" y="216027"/>
                </a:lnTo>
                <a:lnTo>
                  <a:pt x="0" y="216027"/>
                </a:lnTo>
                <a:lnTo>
                  <a:pt x="0" y="7200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64453" y="3351021"/>
            <a:ext cx="373888" cy="300736"/>
          </a:xfrm>
          <a:custGeom>
            <a:avLst/>
            <a:gdLst>
              <a:gd name="connsiteX0" fmla="*/ 6350 w 373888"/>
              <a:gd name="connsiteY0" fmla="*/ 78359 h 300736"/>
              <a:gd name="connsiteX1" fmla="*/ 223520 w 373888"/>
              <a:gd name="connsiteY1" fmla="*/ 78359 h 300736"/>
              <a:gd name="connsiteX2" fmla="*/ 223520 w 373888"/>
              <a:gd name="connsiteY2" fmla="*/ 6350 h 300736"/>
              <a:gd name="connsiteX3" fmla="*/ 367538 w 373888"/>
              <a:gd name="connsiteY3" fmla="*/ 150368 h 300736"/>
              <a:gd name="connsiteX4" fmla="*/ 223520 w 373888"/>
              <a:gd name="connsiteY4" fmla="*/ 294386 h 300736"/>
              <a:gd name="connsiteX5" fmla="*/ 223520 w 373888"/>
              <a:gd name="connsiteY5" fmla="*/ 222377 h 300736"/>
              <a:gd name="connsiteX6" fmla="*/ 6350 w 373888"/>
              <a:gd name="connsiteY6" fmla="*/ 222377 h 300736"/>
              <a:gd name="connsiteX7" fmla="*/ 6350 w 373888"/>
              <a:gd name="connsiteY7" fmla="*/ 78359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8" h="300736">
                <a:moveTo>
                  <a:pt x="6350" y="78359"/>
                </a:moveTo>
                <a:lnTo>
                  <a:pt x="223520" y="78359"/>
                </a:lnTo>
                <a:lnTo>
                  <a:pt x="223520" y="6350"/>
                </a:lnTo>
                <a:lnTo>
                  <a:pt x="367538" y="150368"/>
                </a:lnTo>
                <a:lnTo>
                  <a:pt x="223520" y="294386"/>
                </a:lnTo>
                <a:lnTo>
                  <a:pt x="223520" y="222377"/>
                </a:lnTo>
                <a:lnTo>
                  <a:pt x="6350" y="222377"/>
                </a:lnTo>
                <a:lnTo>
                  <a:pt x="6350" y="783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75403" y="1700783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369053" y="1694433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97270" y="2991357"/>
            <a:ext cx="2729991" cy="658876"/>
          </a:xfrm>
          <a:custGeom>
            <a:avLst/>
            <a:gdLst>
              <a:gd name="connsiteX0" fmla="*/ 6350 w 2729991"/>
              <a:gd name="connsiteY0" fmla="*/ 652526 h 658876"/>
              <a:gd name="connsiteX1" fmla="*/ 2723641 w 2729991"/>
              <a:gd name="connsiteY1" fmla="*/ 652526 h 658876"/>
              <a:gd name="connsiteX2" fmla="*/ 2723641 w 2729991"/>
              <a:gd name="connsiteY2" fmla="*/ 6350 h 658876"/>
              <a:gd name="connsiteX3" fmla="*/ 6350 w 2729991"/>
              <a:gd name="connsiteY3" fmla="*/ 6350 h 658876"/>
              <a:gd name="connsiteX4" fmla="*/ 6350 w 2729991"/>
              <a:gd name="connsiteY4" fmla="*/ 652526 h 658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9991" h="658876">
                <a:moveTo>
                  <a:pt x="6350" y="652526"/>
                </a:moveTo>
                <a:lnTo>
                  <a:pt x="2723641" y="652526"/>
                </a:lnTo>
                <a:lnTo>
                  <a:pt x="2723641" y="6350"/>
                </a:lnTo>
                <a:lnTo>
                  <a:pt x="6350" y="6350"/>
                </a:lnTo>
                <a:lnTo>
                  <a:pt x="6350" y="652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75403" y="2276855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69053" y="2270505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184900" y="2311400"/>
            <a:ext cx="25019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소비자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pthread_cond_wait();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play();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222500" y="1435100"/>
            <a:ext cx="31242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생산자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decode();</a:t>
            </a:r>
          </a:p>
          <a:p>
            <a:pPr>
              <a:lnSpc>
                <a:spcPts val="2100"/>
              </a:lnSpc>
              <a:tabLst>
                <a:tab pos="368300" algn="l"/>
                <a:tab pos="2387600" algn="l"/>
                <a:tab pos="2451100" algn="l"/>
                <a:tab pos="2628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pthread_cond_signal();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8600" y="63500"/>
            <a:ext cx="121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조건변수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3326" y="3806697"/>
            <a:ext cx="3110992" cy="1212088"/>
          </a:xfrm>
          <a:custGeom>
            <a:avLst/>
            <a:gdLst>
              <a:gd name="connsiteX0" fmla="*/ 6350 w 3110992"/>
              <a:gd name="connsiteY0" fmla="*/ 1205738 h 1212088"/>
              <a:gd name="connsiteX1" fmla="*/ 3104641 w 3110992"/>
              <a:gd name="connsiteY1" fmla="*/ 1205738 h 1212088"/>
              <a:gd name="connsiteX2" fmla="*/ 3104641 w 3110992"/>
              <a:gd name="connsiteY2" fmla="*/ 6350 h 1212088"/>
              <a:gd name="connsiteX3" fmla="*/ 6350 w 3110992"/>
              <a:gd name="connsiteY3" fmla="*/ 6350 h 1212088"/>
              <a:gd name="connsiteX4" fmla="*/ 6350 w 3110992"/>
              <a:gd name="connsiteY4" fmla="*/ 1205738 h 1212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0992" h="1212088">
                <a:moveTo>
                  <a:pt x="6350" y="1205738"/>
                </a:moveTo>
                <a:lnTo>
                  <a:pt x="3104641" y="1205738"/>
                </a:lnTo>
                <a:lnTo>
                  <a:pt x="3104641" y="6350"/>
                </a:lnTo>
                <a:lnTo>
                  <a:pt x="6350" y="6350"/>
                </a:lnTo>
                <a:lnTo>
                  <a:pt x="6350" y="1205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48383" y="3884676"/>
            <a:ext cx="359663" cy="288036"/>
          </a:xfrm>
          <a:custGeom>
            <a:avLst/>
            <a:gdLst>
              <a:gd name="connsiteX0" fmla="*/ 0 w 359663"/>
              <a:gd name="connsiteY0" fmla="*/ 72008 h 288036"/>
              <a:gd name="connsiteX1" fmla="*/ 215645 w 359663"/>
              <a:gd name="connsiteY1" fmla="*/ 72008 h 288036"/>
              <a:gd name="connsiteX2" fmla="*/ 215645 w 359663"/>
              <a:gd name="connsiteY2" fmla="*/ 0 h 288036"/>
              <a:gd name="connsiteX3" fmla="*/ 359664 w 359663"/>
              <a:gd name="connsiteY3" fmla="*/ 144017 h 288036"/>
              <a:gd name="connsiteX4" fmla="*/ 215645 w 359663"/>
              <a:gd name="connsiteY4" fmla="*/ 288035 h 288036"/>
              <a:gd name="connsiteX5" fmla="*/ 215645 w 359663"/>
              <a:gd name="connsiteY5" fmla="*/ 216027 h 288036"/>
              <a:gd name="connsiteX6" fmla="*/ 0 w 359663"/>
              <a:gd name="connsiteY6" fmla="*/ 216027 h 288036"/>
              <a:gd name="connsiteX7" fmla="*/ 0 w 359663"/>
              <a:gd name="connsiteY7" fmla="*/ 72008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6">
                <a:moveTo>
                  <a:pt x="0" y="72008"/>
                </a:moveTo>
                <a:lnTo>
                  <a:pt x="215645" y="72008"/>
                </a:lnTo>
                <a:lnTo>
                  <a:pt x="215645" y="0"/>
                </a:lnTo>
                <a:lnTo>
                  <a:pt x="359664" y="144017"/>
                </a:lnTo>
                <a:lnTo>
                  <a:pt x="215645" y="288035"/>
                </a:lnTo>
                <a:lnTo>
                  <a:pt x="215645" y="216027"/>
                </a:lnTo>
                <a:lnTo>
                  <a:pt x="0" y="216027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42033" y="3878326"/>
            <a:ext cx="372363" cy="300736"/>
          </a:xfrm>
          <a:custGeom>
            <a:avLst/>
            <a:gdLst>
              <a:gd name="connsiteX0" fmla="*/ 6350 w 372363"/>
              <a:gd name="connsiteY0" fmla="*/ 78358 h 300736"/>
              <a:gd name="connsiteX1" fmla="*/ 221995 w 372363"/>
              <a:gd name="connsiteY1" fmla="*/ 78358 h 300736"/>
              <a:gd name="connsiteX2" fmla="*/ 221995 w 372363"/>
              <a:gd name="connsiteY2" fmla="*/ 6350 h 300736"/>
              <a:gd name="connsiteX3" fmla="*/ 366014 w 372363"/>
              <a:gd name="connsiteY3" fmla="*/ 150367 h 300736"/>
              <a:gd name="connsiteX4" fmla="*/ 221995 w 372363"/>
              <a:gd name="connsiteY4" fmla="*/ 294385 h 300736"/>
              <a:gd name="connsiteX5" fmla="*/ 221995 w 372363"/>
              <a:gd name="connsiteY5" fmla="*/ 222377 h 300736"/>
              <a:gd name="connsiteX6" fmla="*/ 6350 w 372363"/>
              <a:gd name="connsiteY6" fmla="*/ 222377 h 300736"/>
              <a:gd name="connsiteX7" fmla="*/ 6350 w 372363"/>
              <a:gd name="connsiteY7" fmla="*/ 78358 h 30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6">
                <a:moveTo>
                  <a:pt x="6350" y="78358"/>
                </a:moveTo>
                <a:lnTo>
                  <a:pt x="221995" y="78358"/>
                </a:lnTo>
                <a:lnTo>
                  <a:pt x="221995" y="6350"/>
                </a:lnTo>
                <a:lnTo>
                  <a:pt x="366014" y="150367"/>
                </a:lnTo>
                <a:lnTo>
                  <a:pt x="221995" y="294385"/>
                </a:lnTo>
                <a:lnTo>
                  <a:pt x="221995" y="222377"/>
                </a:lnTo>
                <a:lnTo>
                  <a:pt x="6350" y="222377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80888" y="4101084"/>
            <a:ext cx="359664" cy="288035"/>
          </a:xfrm>
          <a:custGeom>
            <a:avLst/>
            <a:gdLst>
              <a:gd name="connsiteX0" fmla="*/ 0 w 359664"/>
              <a:gd name="connsiteY0" fmla="*/ 72008 h 288035"/>
              <a:gd name="connsiteX1" fmla="*/ 215646 w 359664"/>
              <a:gd name="connsiteY1" fmla="*/ 72008 h 288035"/>
              <a:gd name="connsiteX2" fmla="*/ 215646 w 359664"/>
              <a:gd name="connsiteY2" fmla="*/ 0 h 288035"/>
              <a:gd name="connsiteX3" fmla="*/ 359664 w 359664"/>
              <a:gd name="connsiteY3" fmla="*/ 144017 h 288035"/>
              <a:gd name="connsiteX4" fmla="*/ 215646 w 359664"/>
              <a:gd name="connsiteY4" fmla="*/ 288035 h 288035"/>
              <a:gd name="connsiteX5" fmla="*/ 215646 w 359664"/>
              <a:gd name="connsiteY5" fmla="*/ 216026 h 288035"/>
              <a:gd name="connsiteX6" fmla="*/ 0 w 359664"/>
              <a:gd name="connsiteY6" fmla="*/ 216026 h 288035"/>
              <a:gd name="connsiteX7" fmla="*/ 0 w 359664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4" y="144017"/>
                </a:lnTo>
                <a:lnTo>
                  <a:pt x="215646" y="288035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74538" y="4094734"/>
            <a:ext cx="372364" cy="300735"/>
          </a:xfrm>
          <a:custGeom>
            <a:avLst/>
            <a:gdLst>
              <a:gd name="connsiteX0" fmla="*/ 6350 w 372364"/>
              <a:gd name="connsiteY0" fmla="*/ 78358 h 300735"/>
              <a:gd name="connsiteX1" fmla="*/ 221996 w 372364"/>
              <a:gd name="connsiteY1" fmla="*/ 78358 h 300735"/>
              <a:gd name="connsiteX2" fmla="*/ 221996 w 372364"/>
              <a:gd name="connsiteY2" fmla="*/ 6350 h 300735"/>
              <a:gd name="connsiteX3" fmla="*/ 366014 w 372364"/>
              <a:gd name="connsiteY3" fmla="*/ 150367 h 300735"/>
              <a:gd name="connsiteX4" fmla="*/ 221996 w 372364"/>
              <a:gd name="connsiteY4" fmla="*/ 294385 h 300735"/>
              <a:gd name="connsiteX5" fmla="*/ 221996 w 372364"/>
              <a:gd name="connsiteY5" fmla="*/ 222376 h 300735"/>
              <a:gd name="connsiteX6" fmla="*/ 6350 w 372364"/>
              <a:gd name="connsiteY6" fmla="*/ 222376 h 300735"/>
              <a:gd name="connsiteX7" fmla="*/ 6350 w 372364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4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4" y="150367"/>
                </a:lnTo>
                <a:lnTo>
                  <a:pt x="221996" y="294385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12335" y="2444495"/>
            <a:ext cx="1080516" cy="359664"/>
          </a:xfrm>
          <a:custGeom>
            <a:avLst/>
            <a:gdLst>
              <a:gd name="connsiteX0" fmla="*/ 0 w 1080516"/>
              <a:gd name="connsiteY0" fmla="*/ 359664 h 359664"/>
              <a:gd name="connsiteX1" fmla="*/ 1080516 w 1080516"/>
              <a:gd name="connsiteY1" fmla="*/ 359664 h 359664"/>
              <a:gd name="connsiteX2" fmla="*/ 1080516 w 1080516"/>
              <a:gd name="connsiteY2" fmla="*/ 0 h 359664"/>
              <a:gd name="connsiteX3" fmla="*/ 0 w 1080516"/>
              <a:gd name="connsiteY3" fmla="*/ 0 h 359664"/>
              <a:gd name="connsiteX4" fmla="*/ 0 w 1080516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4">
                <a:moveTo>
                  <a:pt x="0" y="359664"/>
                </a:moveTo>
                <a:lnTo>
                  <a:pt x="1080516" y="359664"/>
                </a:lnTo>
                <a:lnTo>
                  <a:pt x="1080516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05985" y="2438145"/>
            <a:ext cx="1093216" cy="372364"/>
          </a:xfrm>
          <a:custGeom>
            <a:avLst/>
            <a:gdLst>
              <a:gd name="connsiteX0" fmla="*/ 6350 w 1093216"/>
              <a:gd name="connsiteY0" fmla="*/ 366014 h 372364"/>
              <a:gd name="connsiteX1" fmla="*/ 1086866 w 1093216"/>
              <a:gd name="connsiteY1" fmla="*/ 366014 h 372364"/>
              <a:gd name="connsiteX2" fmla="*/ 1086866 w 1093216"/>
              <a:gd name="connsiteY2" fmla="*/ 6350 h 372364"/>
              <a:gd name="connsiteX3" fmla="*/ 6350 w 1093216"/>
              <a:gd name="connsiteY3" fmla="*/ 6350 h 372364"/>
              <a:gd name="connsiteX4" fmla="*/ 6350 w 1093216"/>
              <a:gd name="connsiteY4" fmla="*/ 366014 h 37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4">
                <a:moveTo>
                  <a:pt x="6350" y="366014"/>
                </a:moveTo>
                <a:lnTo>
                  <a:pt x="1086866" y="366014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34202" y="3806697"/>
            <a:ext cx="3109467" cy="1212088"/>
          </a:xfrm>
          <a:custGeom>
            <a:avLst/>
            <a:gdLst>
              <a:gd name="connsiteX0" fmla="*/ 6350 w 3109467"/>
              <a:gd name="connsiteY0" fmla="*/ 1205738 h 1212088"/>
              <a:gd name="connsiteX1" fmla="*/ 3103117 w 3109467"/>
              <a:gd name="connsiteY1" fmla="*/ 1205738 h 1212088"/>
              <a:gd name="connsiteX2" fmla="*/ 3103117 w 3109467"/>
              <a:gd name="connsiteY2" fmla="*/ 6350 h 1212088"/>
              <a:gd name="connsiteX3" fmla="*/ 6350 w 3109467"/>
              <a:gd name="connsiteY3" fmla="*/ 6350 h 1212088"/>
              <a:gd name="connsiteX4" fmla="*/ 6350 w 3109467"/>
              <a:gd name="connsiteY4" fmla="*/ 1205738 h 1212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9467" h="1212088">
                <a:moveTo>
                  <a:pt x="6350" y="1205738"/>
                </a:moveTo>
                <a:lnTo>
                  <a:pt x="3103117" y="1205738"/>
                </a:lnTo>
                <a:lnTo>
                  <a:pt x="3103117" y="6350"/>
                </a:lnTo>
                <a:lnTo>
                  <a:pt x="6350" y="6350"/>
                </a:lnTo>
                <a:lnTo>
                  <a:pt x="6350" y="1205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212335" y="3092195"/>
            <a:ext cx="1080516" cy="361188"/>
          </a:xfrm>
          <a:custGeom>
            <a:avLst/>
            <a:gdLst>
              <a:gd name="connsiteX0" fmla="*/ 0 w 1080516"/>
              <a:gd name="connsiteY0" fmla="*/ 361188 h 361188"/>
              <a:gd name="connsiteX1" fmla="*/ 1080516 w 1080516"/>
              <a:gd name="connsiteY1" fmla="*/ 361188 h 361188"/>
              <a:gd name="connsiteX2" fmla="*/ 1080516 w 1080516"/>
              <a:gd name="connsiteY2" fmla="*/ 0 h 361188"/>
              <a:gd name="connsiteX3" fmla="*/ 0 w 1080516"/>
              <a:gd name="connsiteY3" fmla="*/ 0 h 361188"/>
              <a:gd name="connsiteX4" fmla="*/ 0 w 1080516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61188">
                <a:moveTo>
                  <a:pt x="0" y="361188"/>
                </a:moveTo>
                <a:lnTo>
                  <a:pt x="1080516" y="361188"/>
                </a:lnTo>
                <a:lnTo>
                  <a:pt x="1080516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05985" y="3085845"/>
            <a:ext cx="1093216" cy="373888"/>
          </a:xfrm>
          <a:custGeom>
            <a:avLst/>
            <a:gdLst>
              <a:gd name="connsiteX0" fmla="*/ 6350 w 1093216"/>
              <a:gd name="connsiteY0" fmla="*/ 367538 h 373888"/>
              <a:gd name="connsiteX1" fmla="*/ 1086866 w 1093216"/>
              <a:gd name="connsiteY1" fmla="*/ 367538 h 373888"/>
              <a:gd name="connsiteX2" fmla="*/ 1086866 w 1093216"/>
              <a:gd name="connsiteY2" fmla="*/ 6350 h 373888"/>
              <a:gd name="connsiteX3" fmla="*/ 6350 w 1093216"/>
              <a:gd name="connsiteY3" fmla="*/ 6350 h 373888"/>
              <a:gd name="connsiteX4" fmla="*/ 6350 w 1093216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3888">
                <a:moveTo>
                  <a:pt x="6350" y="367538"/>
                </a:moveTo>
                <a:lnTo>
                  <a:pt x="1086866" y="367538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12335" y="1652016"/>
            <a:ext cx="1080516" cy="361188"/>
          </a:xfrm>
          <a:custGeom>
            <a:avLst/>
            <a:gdLst>
              <a:gd name="connsiteX0" fmla="*/ 0 w 1080516"/>
              <a:gd name="connsiteY0" fmla="*/ 361188 h 361188"/>
              <a:gd name="connsiteX1" fmla="*/ 1080516 w 1080516"/>
              <a:gd name="connsiteY1" fmla="*/ 361188 h 361188"/>
              <a:gd name="connsiteX2" fmla="*/ 1080516 w 1080516"/>
              <a:gd name="connsiteY2" fmla="*/ 0 h 361188"/>
              <a:gd name="connsiteX3" fmla="*/ 0 w 1080516"/>
              <a:gd name="connsiteY3" fmla="*/ 0 h 361188"/>
              <a:gd name="connsiteX4" fmla="*/ 0 w 1080516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61188">
                <a:moveTo>
                  <a:pt x="0" y="361188"/>
                </a:moveTo>
                <a:lnTo>
                  <a:pt x="1080516" y="361188"/>
                </a:lnTo>
                <a:lnTo>
                  <a:pt x="1080516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05985" y="1645666"/>
            <a:ext cx="1093216" cy="373888"/>
          </a:xfrm>
          <a:custGeom>
            <a:avLst/>
            <a:gdLst>
              <a:gd name="connsiteX0" fmla="*/ 6350 w 1093216"/>
              <a:gd name="connsiteY0" fmla="*/ 367538 h 373888"/>
              <a:gd name="connsiteX1" fmla="*/ 1086866 w 1093216"/>
              <a:gd name="connsiteY1" fmla="*/ 367538 h 373888"/>
              <a:gd name="connsiteX2" fmla="*/ 1086866 w 1093216"/>
              <a:gd name="connsiteY2" fmla="*/ 6350 h 373888"/>
              <a:gd name="connsiteX3" fmla="*/ 6350 w 1093216"/>
              <a:gd name="connsiteY3" fmla="*/ 6350 h 373888"/>
              <a:gd name="connsiteX4" fmla="*/ 6350 w 1093216"/>
              <a:gd name="connsiteY4" fmla="*/ 367538 h 373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3888">
                <a:moveTo>
                  <a:pt x="6350" y="367538"/>
                </a:moveTo>
                <a:lnTo>
                  <a:pt x="1086866" y="367538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75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3149600"/>
            <a:ext cx="28702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소비자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pthread_cond_wait();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play();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70100" y="1435100"/>
            <a:ext cx="3124200" cy="363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생산자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decode();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pthread_cond_signal();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8600" y="63500"/>
            <a:ext cx="121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조건변수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3326" y="3623817"/>
            <a:ext cx="3110992" cy="1489455"/>
          </a:xfrm>
          <a:custGeom>
            <a:avLst/>
            <a:gdLst>
              <a:gd name="connsiteX0" fmla="*/ 6350 w 3110992"/>
              <a:gd name="connsiteY0" fmla="*/ 1483105 h 1489455"/>
              <a:gd name="connsiteX1" fmla="*/ 3104641 w 3110992"/>
              <a:gd name="connsiteY1" fmla="*/ 1483105 h 1489455"/>
              <a:gd name="connsiteX2" fmla="*/ 3104641 w 3110992"/>
              <a:gd name="connsiteY2" fmla="*/ 6350 h 1489455"/>
              <a:gd name="connsiteX3" fmla="*/ 6350 w 3110992"/>
              <a:gd name="connsiteY3" fmla="*/ 6350 h 1489455"/>
              <a:gd name="connsiteX4" fmla="*/ 6350 w 3110992"/>
              <a:gd name="connsiteY4" fmla="*/ 1483105 h 1489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0992" h="1489455">
                <a:moveTo>
                  <a:pt x="6350" y="1483105"/>
                </a:moveTo>
                <a:lnTo>
                  <a:pt x="3104641" y="1483105"/>
                </a:lnTo>
                <a:lnTo>
                  <a:pt x="3104641" y="6350"/>
                </a:lnTo>
                <a:lnTo>
                  <a:pt x="6350" y="6350"/>
                </a:lnTo>
                <a:lnTo>
                  <a:pt x="6350" y="1483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20011" y="3701796"/>
            <a:ext cx="359663" cy="288035"/>
          </a:xfrm>
          <a:custGeom>
            <a:avLst/>
            <a:gdLst>
              <a:gd name="connsiteX0" fmla="*/ 0 w 359663"/>
              <a:gd name="connsiteY0" fmla="*/ 72008 h 288035"/>
              <a:gd name="connsiteX1" fmla="*/ 215645 w 359663"/>
              <a:gd name="connsiteY1" fmla="*/ 72008 h 288035"/>
              <a:gd name="connsiteX2" fmla="*/ 215645 w 359663"/>
              <a:gd name="connsiteY2" fmla="*/ 0 h 288035"/>
              <a:gd name="connsiteX3" fmla="*/ 359664 w 359663"/>
              <a:gd name="connsiteY3" fmla="*/ 144017 h 288035"/>
              <a:gd name="connsiteX4" fmla="*/ 215645 w 359663"/>
              <a:gd name="connsiteY4" fmla="*/ 288035 h 288035"/>
              <a:gd name="connsiteX5" fmla="*/ 215645 w 359663"/>
              <a:gd name="connsiteY5" fmla="*/ 216026 h 288035"/>
              <a:gd name="connsiteX6" fmla="*/ 0 w 359663"/>
              <a:gd name="connsiteY6" fmla="*/ 216026 h 288035"/>
              <a:gd name="connsiteX7" fmla="*/ 0 w 359663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3" h="288035">
                <a:moveTo>
                  <a:pt x="0" y="72008"/>
                </a:moveTo>
                <a:lnTo>
                  <a:pt x="215645" y="72008"/>
                </a:lnTo>
                <a:lnTo>
                  <a:pt x="215645" y="0"/>
                </a:lnTo>
                <a:lnTo>
                  <a:pt x="359664" y="144017"/>
                </a:lnTo>
                <a:lnTo>
                  <a:pt x="215645" y="288035"/>
                </a:lnTo>
                <a:lnTo>
                  <a:pt x="215645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13661" y="3695446"/>
            <a:ext cx="372363" cy="300735"/>
          </a:xfrm>
          <a:custGeom>
            <a:avLst/>
            <a:gdLst>
              <a:gd name="connsiteX0" fmla="*/ 6350 w 372363"/>
              <a:gd name="connsiteY0" fmla="*/ 78358 h 300735"/>
              <a:gd name="connsiteX1" fmla="*/ 221995 w 372363"/>
              <a:gd name="connsiteY1" fmla="*/ 78358 h 300735"/>
              <a:gd name="connsiteX2" fmla="*/ 221995 w 372363"/>
              <a:gd name="connsiteY2" fmla="*/ 6350 h 300735"/>
              <a:gd name="connsiteX3" fmla="*/ 366014 w 372363"/>
              <a:gd name="connsiteY3" fmla="*/ 150367 h 300735"/>
              <a:gd name="connsiteX4" fmla="*/ 221995 w 372363"/>
              <a:gd name="connsiteY4" fmla="*/ 294385 h 300735"/>
              <a:gd name="connsiteX5" fmla="*/ 221995 w 372363"/>
              <a:gd name="connsiteY5" fmla="*/ 222376 h 300735"/>
              <a:gd name="connsiteX6" fmla="*/ 6350 w 372363"/>
              <a:gd name="connsiteY6" fmla="*/ 222376 h 300735"/>
              <a:gd name="connsiteX7" fmla="*/ 6350 w 372363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3" h="300735">
                <a:moveTo>
                  <a:pt x="6350" y="78358"/>
                </a:moveTo>
                <a:lnTo>
                  <a:pt x="221995" y="78358"/>
                </a:lnTo>
                <a:lnTo>
                  <a:pt x="221995" y="6350"/>
                </a:lnTo>
                <a:lnTo>
                  <a:pt x="366014" y="150367"/>
                </a:lnTo>
                <a:lnTo>
                  <a:pt x="221995" y="294385"/>
                </a:lnTo>
                <a:lnTo>
                  <a:pt x="221995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52515" y="4998720"/>
            <a:ext cx="359664" cy="288035"/>
          </a:xfrm>
          <a:custGeom>
            <a:avLst/>
            <a:gdLst>
              <a:gd name="connsiteX0" fmla="*/ 0 w 359664"/>
              <a:gd name="connsiteY0" fmla="*/ 72008 h 288035"/>
              <a:gd name="connsiteX1" fmla="*/ 215646 w 359664"/>
              <a:gd name="connsiteY1" fmla="*/ 72008 h 288035"/>
              <a:gd name="connsiteX2" fmla="*/ 215646 w 359664"/>
              <a:gd name="connsiteY2" fmla="*/ 0 h 288035"/>
              <a:gd name="connsiteX3" fmla="*/ 359664 w 359664"/>
              <a:gd name="connsiteY3" fmla="*/ 144017 h 288035"/>
              <a:gd name="connsiteX4" fmla="*/ 215646 w 359664"/>
              <a:gd name="connsiteY4" fmla="*/ 288035 h 288035"/>
              <a:gd name="connsiteX5" fmla="*/ 215646 w 359664"/>
              <a:gd name="connsiteY5" fmla="*/ 216026 h 288035"/>
              <a:gd name="connsiteX6" fmla="*/ 0 w 359664"/>
              <a:gd name="connsiteY6" fmla="*/ 216026 h 288035"/>
              <a:gd name="connsiteX7" fmla="*/ 0 w 359664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288035">
                <a:moveTo>
                  <a:pt x="0" y="72008"/>
                </a:moveTo>
                <a:lnTo>
                  <a:pt x="215646" y="72008"/>
                </a:lnTo>
                <a:lnTo>
                  <a:pt x="215646" y="0"/>
                </a:lnTo>
                <a:lnTo>
                  <a:pt x="359664" y="144017"/>
                </a:lnTo>
                <a:lnTo>
                  <a:pt x="215646" y="288035"/>
                </a:lnTo>
                <a:lnTo>
                  <a:pt x="215646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46165" y="4992370"/>
            <a:ext cx="372364" cy="300735"/>
          </a:xfrm>
          <a:custGeom>
            <a:avLst/>
            <a:gdLst>
              <a:gd name="connsiteX0" fmla="*/ 6350 w 372364"/>
              <a:gd name="connsiteY0" fmla="*/ 78358 h 300735"/>
              <a:gd name="connsiteX1" fmla="*/ 221996 w 372364"/>
              <a:gd name="connsiteY1" fmla="*/ 78358 h 300735"/>
              <a:gd name="connsiteX2" fmla="*/ 221996 w 372364"/>
              <a:gd name="connsiteY2" fmla="*/ 6350 h 300735"/>
              <a:gd name="connsiteX3" fmla="*/ 366014 w 372364"/>
              <a:gd name="connsiteY3" fmla="*/ 150367 h 300735"/>
              <a:gd name="connsiteX4" fmla="*/ 221996 w 372364"/>
              <a:gd name="connsiteY4" fmla="*/ 294385 h 300735"/>
              <a:gd name="connsiteX5" fmla="*/ 221996 w 372364"/>
              <a:gd name="connsiteY5" fmla="*/ 222376 h 300735"/>
              <a:gd name="connsiteX6" fmla="*/ 6350 w 372364"/>
              <a:gd name="connsiteY6" fmla="*/ 222376 h 300735"/>
              <a:gd name="connsiteX7" fmla="*/ 6350 w 372364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2364" h="300735">
                <a:moveTo>
                  <a:pt x="6350" y="78358"/>
                </a:moveTo>
                <a:lnTo>
                  <a:pt x="221996" y="78358"/>
                </a:lnTo>
                <a:lnTo>
                  <a:pt x="221996" y="6350"/>
                </a:lnTo>
                <a:lnTo>
                  <a:pt x="366014" y="150367"/>
                </a:lnTo>
                <a:lnTo>
                  <a:pt x="221996" y="294385"/>
                </a:lnTo>
                <a:lnTo>
                  <a:pt x="221996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12335" y="2261616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6 w 1080516"/>
              <a:gd name="connsiteY1" fmla="*/ 359663 h 359663"/>
              <a:gd name="connsiteX2" fmla="*/ 1080516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05985" y="2255266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6 w 1093216"/>
              <a:gd name="connsiteY1" fmla="*/ 366013 h 372363"/>
              <a:gd name="connsiteX2" fmla="*/ 1086866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6" y="366013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34202" y="3623817"/>
            <a:ext cx="3109467" cy="2044191"/>
          </a:xfrm>
          <a:custGeom>
            <a:avLst/>
            <a:gdLst>
              <a:gd name="connsiteX0" fmla="*/ 6350 w 3109467"/>
              <a:gd name="connsiteY0" fmla="*/ 2037841 h 2044191"/>
              <a:gd name="connsiteX1" fmla="*/ 3103117 w 3109467"/>
              <a:gd name="connsiteY1" fmla="*/ 2037841 h 2044191"/>
              <a:gd name="connsiteX2" fmla="*/ 3103117 w 3109467"/>
              <a:gd name="connsiteY2" fmla="*/ 6350 h 2044191"/>
              <a:gd name="connsiteX3" fmla="*/ 6350 w 3109467"/>
              <a:gd name="connsiteY3" fmla="*/ 6350 h 2044191"/>
              <a:gd name="connsiteX4" fmla="*/ 6350 w 3109467"/>
              <a:gd name="connsiteY4" fmla="*/ 2037841 h 2044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9467" h="2044191">
                <a:moveTo>
                  <a:pt x="6350" y="2037841"/>
                </a:moveTo>
                <a:lnTo>
                  <a:pt x="3103117" y="2037841"/>
                </a:lnTo>
                <a:lnTo>
                  <a:pt x="3103117" y="6350"/>
                </a:lnTo>
                <a:lnTo>
                  <a:pt x="6350" y="6350"/>
                </a:lnTo>
                <a:lnTo>
                  <a:pt x="6350" y="20378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212335" y="2909316"/>
            <a:ext cx="1080516" cy="361187"/>
          </a:xfrm>
          <a:custGeom>
            <a:avLst/>
            <a:gdLst>
              <a:gd name="connsiteX0" fmla="*/ 0 w 1080516"/>
              <a:gd name="connsiteY0" fmla="*/ 361187 h 361187"/>
              <a:gd name="connsiteX1" fmla="*/ 1080516 w 1080516"/>
              <a:gd name="connsiteY1" fmla="*/ 361187 h 361187"/>
              <a:gd name="connsiteX2" fmla="*/ 1080516 w 1080516"/>
              <a:gd name="connsiteY2" fmla="*/ 0 h 361187"/>
              <a:gd name="connsiteX3" fmla="*/ 0 w 1080516"/>
              <a:gd name="connsiteY3" fmla="*/ 0 h 361187"/>
              <a:gd name="connsiteX4" fmla="*/ 0 w 1080516"/>
              <a:gd name="connsiteY4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61187">
                <a:moveTo>
                  <a:pt x="0" y="361187"/>
                </a:moveTo>
                <a:lnTo>
                  <a:pt x="1080516" y="361187"/>
                </a:lnTo>
                <a:lnTo>
                  <a:pt x="1080516" y="0"/>
                </a:lnTo>
                <a:lnTo>
                  <a:pt x="0" y="0"/>
                </a:lnTo>
                <a:lnTo>
                  <a:pt x="0" y="3611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205985" y="2902966"/>
            <a:ext cx="1093216" cy="373887"/>
          </a:xfrm>
          <a:custGeom>
            <a:avLst/>
            <a:gdLst>
              <a:gd name="connsiteX0" fmla="*/ 6350 w 1093216"/>
              <a:gd name="connsiteY0" fmla="*/ 367537 h 373887"/>
              <a:gd name="connsiteX1" fmla="*/ 1086866 w 1093216"/>
              <a:gd name="connsiteY1" fmla="*/ 367537 h 373887"/>
              <a:gd name="connsiteX2" fmla="*/ 1086866 w 1093216"/>
              <a:gd name="connsiteY2" fmla="*/ 6350 h 373887"/>
              <a:gd name="connsiteX3" fmla="*/ 6350 w 1093216"/>
              <a:gd name="connsiteY3" fmla="*/ 6350 h 373887"/>
              <a:gd name="connsiteX4" fmla="*/ 6350 w 1093216"/>
              <a:gd name="connsiteY4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3887">
                <a:moveTo>
                  <a:pt x="6350" y="367537"/>
                </a:moveTo>
                <a:lnTo>
                  <a:pt x="1086866" y="367537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212335" y="1469136"/>
            <a:ext cx="1080516" cy="361187"/>
          </a:xfrm>
          <a:custGeom>
            <a:avLst/>
            <a:gdLst>
              <a:gd name="connsiteX0" fmla="*/ 0 w 1080516"/>
              <a:gd name="connsiteY0" fmla="*/ 361187 h 361187"/>
              <a:gd name="connsiteX1" fmla="*/ 1080516 w 1080516"/>
              <a:gd name="connsiteY1" fmla="*/ 361187 h 361187"/>
              <a:gd name="connsiteX2" fmla="*/ 1080516 w 1080516"/>
              <a:gd name="connsiteY2" fmla="*/ 0 h 361187"/>
              <a:gd name="connsiteX3" fmla="*/ 0 w 1080516"/>
              <a:gd name="connsiteY3" fmla="*/ 0 h 361187"/>
              <a:gd name="connsiteX4" fmla="*/ 0 w 1080516"/>
              <a:gd name="connsiteY4" fmla="*/ 361187 h 361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61187">
                <a:moveTo>
                  <a:pt x="0" y="361187"/>
                </a:moveTo>
                <a:lnTo>
                  <a:pt x="1080516" y="361187"/>
                </a:lnTo>
                <a:lnTo>
                  <a:pt x="1080516" y="0"/>
                </a:lnTo>
                <a:lnTo>
                  <a:pt x="0" y="0"/>
                </a:lnTo>
                <a:lnTo>
                  <a:pt x="0" y="3611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05985" y="1462786"/>
            <a:ext cx="1093216" cy="373887"/>
          </a:xfrm>
          <a:custGeom>
            <a:avLst/>
            <a:gdLst>
              <a:gd name="connsiteX0" fmla="*/ 6350 w 1093216"/>
              <a:gd name="connsiteY0" fmla="*/ 367537 h 373887"/>
              <a:gd name="connsiteX1" fmla="*/ 1086866 w 1093216"/>
              <a:gd name="connsiteY1" fmla="*/ 367537 h 373887"/>
              <a:gd name="connsiteX2" fmla="*/ 1086866 w 1093216"/>
              <a:gd name="connsiteY2" fmla="*/ 6350 h 373887"/>
              <a:gd name="connsiteX3" fmla="*/ 6350 w 1093216"/>
              <a:gd name="connsiteY3" fmla="*/ 6350 h 373887"/>
              <a:gd name="connsiteX4" fmla="*/ 6350 w 1093216"/>
              <a:gd name="connsiteY4" fmla="*/ 367537 h 373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3887">
                <a:moveTo>
                  <a:pt x="6350" y="367537"/>
                </a:moveTo>
                <a:lnTo>
                  <a:pt x="1086866" y="367537"/>
                </a:lnTo>
                <a:lnTo>
                  <a:pt x="1086866" y="6350"/>
                </a:lnTo>
                <a:lnTo>
                  <a:pt x="6350" y="6350"/>
                </a:lnTo>
                <a:lnTo>
                  <a:pt x="6350" y="36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32500" y="2997200"/>
            <a:ext cx="28702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소비자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pthread_cond_wait();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B0F0"/>
                </a:solidFill>
                <a:latin typeface="Consolas" pitchFamily="18" charset="0"/>
                <a:cs typeface="Consolas" pitchFamily="18" charset="0"/>
              </a:rPr>
              <a:t>pthread_mutex_unlock();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B0F0"/>
                </a:solidFill>
                <a:latin typeface="Consolas" pitchFamily="18" charset="0"/>
                <a:cs typeface="Consolas" pitchFamily="18" charset="0"/>
              </a:rPr>
              <a:t>pthread_mutex_lock();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play();</a:t>
            </a:r>
          </a:p>
          <a:p>
            <a:pPr>
              <a:lnSpc>
                <a:spcPts val="2100"/>
              </a:lnSpc>
              <a:tabLst>
                <a:tab pos="215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70100" y="1257300"/>
            <a:ext cx="31242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생산자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decode();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pthread_cond_signal();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355600" algn="l"/>
                <a:tab pos="2374900" algn="l"/>
                <a:tab pos="2438400" algn="l"/>
                <a:tab pos="2616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8600" y="63500"/>
            <a:ext cx="121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조건변수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280400" y="114300"/>
            <a:ext cx="205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3937" y="1046733"/>
            <a:ext cx="8893047" cy="3997959"/>
          </a:xfrm>
          <a:custGeom>
            <a:avLst/>
            <a:gdLst>
              <a:gd name="connsiteX0" fmla="*/ 6350 w 8893047"/>
              <a:gd name="connsiteY0" fmla="*/ 3991610 h 3997959"/>
              <a:gd name="connsiteX1" fmla="*/ 8886697 w 8893047"/>
              <a:gd name="connsiteY1" fmla="*/ 3991610 h 3997959"/>
              <a:gd name="connsiteX2" fmla="*/ 8886697 w 8893047"/>
              <a:gd name="connsiteY2" fmla="*/ 6350 h 3997959"/>
              <a:gd name="connsiteX3" fmla="*/ 6350 w 8893047"/>
              <a:gd name="connsiteY3" fmla="*/ 6350 h 3997959"/>
              <a:gd name="connsiteX4" fmla="*/ 6350 w 8893047"/>
              <a:gd name="connsiteY4" fmla="*/ 3991610 h 3997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997959">
                <a:moveTo>
                  <a:pt x="6350" y="3991610"/>
                </a:moveTo>
                <a:lnTo>
                  <a:pt x="8886697" y="3991610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39916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83582" y="4364482"/>
            <a:ext cx="916432" cy="300735"/>
          </a:xfrm>
          <a:custGeom>
            <a:avLst/>
            <a:gdLst>
              <a:gd name="connsiteX0" fmla="*/ 6350 w 916432"/>
              <a:gd name="connsiteY0" fmla="*/ 150367 h 300735"/>
              <a:gd name="connsiteX1" fmla="*/ 458215 w 916432"/>
              <a:gd name="connsiteY1" fmla="*/ 6350 h 300735"/>
              <a:gd name="connsiteX2" fmla="*/ 910082 w 916432"/>
              <a:gd name="connsiteY2" fmla="*/ 150367 h 300735"/>
              <a:gd name="connsiteX3" fmla="*/ 458215 w 916432"/>
              <a:gd name="connsiteY3" fmla="*/ 294385 h 300735"/>
              <a:gd name="connsiteX4" fmla="*/ 6350 w 916432"/>
              <a:gd name="connsiteY4" fmla="*/ 150367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6432" h="300735">
                <a:moveTo>
                  <a:pt x="6350" y="150367"/>
                </a:moveTo>
                <a:cubicBezTo>
                  <a:pt x="6350" y="70865"/>
                  <a:pt x="208660" y="6350"/>
                  <a:pt x="458215" y="6350"/>
                </a:cubicBezTo>
                <a:cubicBezTo>
                  <a:pt x="707771" y="6350"/>
                  <a:pt x="910082" y="70865"/>
                  <a:pt x="910082" y="150367"/>
                </a:cubicBezTo>
                <a:cubicBezTo>
                  <a:pt x="910082" y="229870"/>
                  <a:pt x="707771" y="294385"/>
                  <a:pt x="458215" y="294385"/>
                </a:cubicBezTo>
                <a:cubicBezTo>
                  <a:pt x="208660" y="294385"/>
                  <a:pt x="6350" y="229870"/>
                  <a:pt x="6350" y="1503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0" y="2565400"/>
            <a:ext cx="1511300" cy="965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1800" y="3632200"/>
            <a:ext cx="457200" cy="74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3500" y="50800"/>
            <a:ext cx="28067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04800" algn="l"/>
                <a:tab pos="800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048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048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06500" y="1333500"/>
            <a:ext cx="1651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78000" y="1333500"/>
            <a:ext cx="26035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&lt;string.h&gt;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*gPtr;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b="1" u="sng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strcpy(gPtr, "abcd");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printf("%s\n",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gPtr);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3600" y="3327400"/>
            <a:ext cx="46228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/root/sp/seg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received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signal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SIGSEGV,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fault.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0x080483e9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seg.c:8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4622800"/>
            <a:ext cx="1765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strcpy(gPtr,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"abcd");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63600" y="4635500"/>
            <a:ext cx="419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32500" y="3403600"/>
            <a:ext cx="1981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seg.c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3479038"/>
            <a:ext cx="3868420" cy="1490979"/>
          </a:xfrm>
          <a:custGeom>
            <a:avLst/>
            <a:gdLst>
              <a:gd name="connsiteX0" fmla="*/ 6350 w 3868420"/>
              <a:gd name="connsiteY0" fmla="*/ 1484629 h 1490979"/>
              <a:gd name="connsiteX1" fmla="*/ 3862069 w 3868420"/>
              <a:gd name="connsiteY1" fmla="*/ 1484629 h 1490979"/>
              <a:gd name="connsiteX2" fmla="*/ 3862069 w 3868420"/>
              <a:gd name="connsiteY2" fmla="*/ 6350 h 1490979"/>
              <a:gd name="connsiteX3" fmla="*/ 6350 w 3868420"/>
              <a:gd name="connsiteY3" fmla="*/ 6350 h 1490979"/>
              <a:gd name="connsiteX4" fmla="*/ 6350 w 3868420"/>
              <a:gd name="connsiteY4" fmla="*/ 1484629 h 1490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20" h="1490979">
                <a:moveTo>
                  <a:pt x="6350" y="1484629"/>
                </a:moveTo>
                <a:lnTo>
                  <a:pt x="3862069" y="1484629"/>
                </a:lnTo>
                <a:lnTo>
                  <a:pt x="3862069" y="6350"/>
                </a:lnTo>
                <a:lnTo>
                  <a:pt x="6350" y="6350"/>
                </a:lnTo>
                <a:lnTo>
                  <a:pt x="6350" y="1484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9495" y="3558540"/>
            <a:ext cx="361187" cy="288035"/>
          </a:xfrm>
          <a:custGeom>
            <a:avLst/>
            <a:gdLst>
              <a:gd name="connsiteX0" fmla="*/ 0 w 361187"/>
              <a:gd name="connsiteY0" fmla="*/ 72008 h 288035"/>
              <a:gd name="connsiteX1" fmla="*/ 217170 w 361187"/>
              <a:gd name="connsiteY1" fmla="*/ 72008 h 288035"/>
              <a:gd name="connsiteX2" fmla="*/ 217170 w 361187"/>
              <a:gd name="connsiteY2" fmla="*/ 0 h 288035"/>
              <a:gd name="connsiteX3" fmla="*/ 361187 w 361187"/>
              <a:gd name="connsiteY3" fmla="*/ 144017 h 288035"/>
              <a:gd name="connsiteX4" fmla="*/ 217170 w 361187"/>
              <a:gd name="connsiteY4" fmla="*/ 288035 h 288035"/>
              <a:gd name="connsiteX5" fmla="*/ 217170 w 361187"/>
              <a:gd name="connsiteY5" fmla="*/ 216026 h 288035"/>
              <a:gd name="connsiteX6" fmla="*/ 0 w 361187"/>
              <a:gd name="connsiteY6" fmla="*/ 216026 h 288035"/>
              <a:gd name="connsiteX7" fmla="*/ 0 w 361187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7" h="288035">
                <a:moveTo>
                  <a:pt x="0" y="72008"/>
                </a:moveTo>
                <a:lnTo>
                  <a:pt x="217170" y="72008"/>
                </a:lnTo>
                <a:lnTo>
                  <a:pt x="217170" y="0"/>
                </a:lnTo>
                <a:lnTo>
                  <a:pt x="361187" y="144017"/>
                </a:lnTo>
                <a:lnTo>
                  <a:pt x="217170" y="288035"/>
                </a:lnTo>
                <a:lnTo>
                  <a:pt x="217170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3145" y="3552190"/>
            <a:ext cx="373887" cy="300735"/>
          </a:xfrm>
          <a:custGeom>
            <a:avLst/>
            <a:gdLst>
              <a:gd name="connsiteX0" fmla="*/ 6350 w 373887"/>
              <a:gd name="connsiteY0" fmla="*/ 78358 h 300735"/>
              <a:gd name="connsiteX1" fmla="*/ 223520 w 373887"/>
              <a:gd name="connsiteY1" fmla="*/ 78358 h 300735"/>
              <a:gd name="connsiteX2" fmla="*/ 223520 w 373887"/>
              <a:gd name="connsiteY2" fmla="*/ 6350 h 300735"/>
              <a:gd name="connsiteX3" fmla="*/ 367537 w 373887"/>
              <a:gd name="connsiteY3" fmla="*/ 150367 h 300735"/>
              <a:gd name="connsiteX4" fmla="*/ 223520 w 373887"/>
              <a:gd name="connsiteY4" fmla="*/ 294385 h 300735"/>
              <a:gd name="connsiteX5" fmla="*/ 223520 w 373887"/>
              <a:gd name="connsiteY5" fmla="*/ 222376 h 300735"/>
              <a:gd name="connsiteX6" fmla="*/ 6350 w 373887"/>
              <a:gd name="connsiteY6" fmla="*/ 222376 h 300735"/>
              <a:gd name="connsiteX7" fmla="*/ 6350 w 373887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7" h="300735">
                <a:moveTo>
                  <a:pt x="6350" y="78358"/>
                </a:moveTo>
                <a:lnTo>
                  <a:pt x="223520" y="78358"/>
                </a:lnTo>
                <a:lnTo>
                  <a:pt x="223520" y="6350"/>
                </a:lnTo>
                <a:lnTo>
                  <a:pt x="367537" y="150367"/>
                </a:lnTo>
                <a:lnTo>
                  <a:pt x="223520" y="294385"/>
                </a:lnTo>
                <a:lnTo>
                  <a:pt x="223520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36108" y="4853940"/>
            <a:ext cx="361188" cy="288035"/>
          </a:xfrm>
          <a:custGeom>
            <a:avLst/>
            <a:gdLst>
              <a:gd name="connsiteX0" fmla="*/ 0 w 361188"/>
              <a:gd name="connsiteY0" fmla="*/ 72008 h 288035"/>
              <a:gd name="connsiteX1" fmla="*/ 217170 w 361188"/>
              <a:gd name="connsiteY1" fmla="*/ 72008 h 288035"/>
              <a:gd name="connsiteX2" fmla="*/ 217170 w 361188"/>
              <a:gd name="connsiteY2" fmla="*/ 0 h 288035"/>
              <a:gd name="connsiteX3" fmla="*/ 361188 w 361188"/>
              <a:gd name="connsiteY3" fmla="*/ 144017 h 288035"/>
              <a:gd name="connsiteX4" fmla="*/ 217170 w 361188"/>
              <a:gd name="connsiteY4" fmla="*/ 288035 h 288035"/>
              <a:gd name="connsiteX5" fmla="*/ 217170 w 361188"/>
              <a:gd name="connsiteY5" fmla="*/ 216026 h 288035"/>
              <a:gd name="connsiteX6" fmla="*/ 0 w 361188"/>
              <a:gd name="connsiteY6" fmla="*/ 216026 h 288035"/>
              <a:gd name="connsiteX7" fmla="*/ 0 w 361188"/>
              <a:gd name="connsiteY7" fmla="*/ 72008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1188" h="288035">
                <a:moveTo>
                  <a:pt x="0" y="72008"/>
                </a:moveTo>
                <a:lnTo>
                  <a:pt x="217170" y="72008"/>
                </a:lnTo>
                <a:lnTo>
                  <a:pt x="217170" y="0"/>
                </a:lnTo>
                <a:lnTo>
                  <a:pt x="361188" y="144017"/>
                </a:lnTo>
                <a:lnTo>
                  <a:pt x="217170" y="288035"/>
                </a:lnTo>
                <a:lnTo>
                  <a:pt x="217170" y="216026"/>
                </a:lnTo>
                <a:lnTo>
                  <a:pt x="0" y="216026"/>
                </a:lnTo>
                <a:lnTo>
                  <a:pt x="0" y="7200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29758" y="4847590"/>
            <a:ext cx="373888" cy="300735"/>
          </a:xfrm>
          <a:custGeom>
            <a:avLst/>
            <a:gdLst>
              <a:gd name="connsiteX0" fmla="*/ 6350 w 373888"/>
              <a:gd name="connsiteY0" fmla="*/ 78358 h 300735"/>
              <a:gd name="connsiteX1" fmla="*/ 223520 w 373888"/>
              <a:gd name="connsiteY1" fmla="*/ 78358 h 300735"/>
              <a:gd name="connsiteX2" fmla="*/ 223520 w 373888"/>
              <a:gd name="connsiteY2" fmla="*/ 6350 h 300735"/>
              <a:gd name="connsiteX3" fmla="*/ 367538 w 373888"/>
              <a:gd name="connsiteY3" fmla="*/ 150367 h 300735"/>
              <a:gd name="connsiteX4" fmla="*/ 223520 w 373888"/>
              <a:gd name="connsiteY4" fmla="*/ 294385 h 300735"/>
              <a:gd name="connsiteX5" fmla="*/ 223520 w 373888"/>
              <a:gd name="connsiteY5" fmla="*/ 222376 h 300735"/>
              <a:gd name="connsiteX6" fmla="*/ 6350 w 373888"/>
              <a:gd name="connsiteY6" fmla="*/ 222376 h 300735"/>
              <a:gd name="connsiteX7" fmla="*/ 6350 w 373888"/>
              <a:gd name="connsiteY7" fmla="*/ 78358 h 300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3888" h="300735">
                <a:moveTo>
                  <a:pt x="6350" y="78358"/>
                </a:moveTo>
                <a:lnTo>
                  <a:pt x="223520" y="78358"/>
                </a:lnTo>
                <a:lnTo>
                  <a:pt x="223520" y="6350"/>
                </a:lnTo>
                <a:lnTo>
                  <a:pt x="367538" y="150367"/>
                </a:lnTo>
                <a:lnTo>
                  <a:pt x="223520" y="294385"/>
                </a:lnTo>
                <a:lnTo>
                  <a:pt x="223520" y="222376"/>
                </a:lnTo>
                <a:lnTo>
                  <a:pt x="6350" y="222376"/>
                </a:lnTo>
                <a:lnTo>
                  <a:pt x="6350" y="78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995928" y="2118360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5 w 1080516"/>
              <a:gd name="connsiteY1" fmla="*/ 359663 h 359663"/>
              <a:gd name="connsiteX2" fmla="*/ 1080515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89578" y="2112010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5 w 1093216"/>
              <a:gd name="connsiteY1" fmla="*/ 366013 h 372363"/>
              <a:gd name="connsiteX2" fmla="*/ 1086865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5" y="366013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17794" y="3479038"/>
            <a:ext cx="4249420" cy="2044192"/>
          </a:xfrm>
          <a:custGeom>
            <a:avLst/>
            <a:gdLst>
              <a:gd name="connsiteX0" fmla="*/ 6350 w 4249420"/>
              <a:gd name="connsiteY0" fmla="*/ 2037841 h 2044192"/>
              <a:gd name="connsiteX1" fmla="*/ 4243070 w 4249420"/>
              <a:gd name="connsiteY1" fmla="*/ 2037841 h 2044192"/>
              <a:gd name="connsiteX2" fmla="*/ 4243070 w 4249420"/>
              <a:gd name="connsiteY2" fmla="*/ 6350 h 2044192"/>
              <a:gd name="connsiteX3" fmla="*/ 6350 w 4249420"/>
              <a:gd name="connsiteY3" fmla="*/ 6350 h 2044192"/>
              <a:gd name="connsiteX4" fmla="*/ 6350 w 4249420"/>
              <a:gd name="connsiteY4" fmla="*/ 2037841 h 204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49420" h="2044192">
                <a:moveTo>
                  <a:pt x="6350" y="2037841"/>
                </a:moveTo>
                <a:lnTo>
                  <a:pt x="4243070" y="2037841"/>
                </a:lnTo>
                <a:lnTo>
                  <a:pt x="4243070" y="6350"/>
                </a:lnTo>
                <a:lnTo>
                  <a:pt x="6350" y="6350"/>
                </a:lnTo>
                <a:lnTo>
                  <a:pt x="6350" y="20378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995928" y="2766060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5 w 1080516"/>
              <a:gd name="connsiteY1" fmla="*/ 359663 h 359663"/>
              <a:gd name="connsiteX2" fmla="*/ 1080515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989578" y="2759710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5 w 1093216"/>
              <a:gd name="connsiteY1" fmla="*/ 366013 h 372363"/>
              <a:gd name="connsiteX2" fmla="*/ 1086865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5" y="366013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95928" y="1325880"/>
            <a:ext cx="1080516" cy="359663"/>
          </a:xfrm>
          <a:custGeom>
            <a:avLst/>
            <a:gdLst>
              <a:gd name="connsiteX0" fmla="*/ 0 w 1080516"/>
              <a:gd name="connsiteY0" fmla="*/ 359663 h 359663"/>
              <a:gd name="connsiteX1" fmla="*/ 1080515 w 1080516"/>
              <a:gd name="connsiteY1" fmla="*/ 359663 h 359663"/>
              <a:gd name="connsiteX2" fmla="*/ 1080515 w 1080516"/>
              <a:gd name="connsiteY2" fmla="*/ 0 h 359663"/>
              <a:gd name="connsiteX3" fmla="*/ 0 w 1080516"/>
              <a:gd name="connsiteY3" fmla="*/ 0 h 359663"/>
              <a:gd name="connsiteX4" fmla="*/ 0 w 1080516"/>
              <a:gd name="connsiteY4" fmla="*/ 359663 h 3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0516" h="359663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89578" y="1319530"/>
            <a:ext cx="1093216" cy="372363"/>
          </a:xfrm>
          <a:custGeom>
            <a:avLst/>
            <a:gdLst>
              <a:gd name="connsiteX0" fmla="*/ 6350 w 1093216"/>
              <a:gd name="connsiteY0" fmla="*/ 366013 h 372363"/>
              <a:gd name="connsiteX1" fmla="*/ 1086865 w 1093216"/>
              <a:gd name="connsiteY1" fmla="*/ 366013 h 372363"/>
              <a:gd name="connsiteX2" fmla="*/ 1086865 w 1093216"/>
              <a:gd name="connsiteY2" fmla="*/ 6350 h 372363"/>
              <a:gd name="connsiteX3" fmla="*/ 6350 w 1093216"/>
              <a:gd name="connsiteY3" fmla="*/ 6350 h 372363"/>
              <a:gd name="connsiteX4" fmla="*/ 6350 w 1093216"/>
              <a:gd name="connsiteY4" fmla="*/ 366013 h 372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3216" h="372363">
                <a:moveTo>
                  <a:pt x="6350" y="366013"/>
                </a:moveTo>
                <a:lnTo>
                  <a:pt x="1086865" y="366013"/>
                </a:lnTo>
                <a:lnTo>
                  <a:pt x="1086865" y="6350"/>
                </a:lnTo>
                <a:lnTo>
                  <a:pt x="6350" y="6350"/>
                </a:lnTo>
                <a:lnTo>
                  <a:pt x="6350" y="3660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8788" y="131317"/>
            <a:ext cx="47498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조건변수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mutex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생산자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pthread_mutex_lock(&amp;mutex);</a:t>
            </a:r>
          </a:p>
          <a:p>
            <a:pPr>
              <a:lnSpc>
                <a:spcPts val="21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decode();</a:t>
            </a:r>
          </a:p>
          <a:p>
            <a:pPr>
              <a:lnSpc>
                <a:spcPts val="21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pthread_cond_signal(&amp;cond);</a:t>
            </a:r>
          </a:p>
          <a:p>
            <a:pPr>
              <a:lnSpc>
                <a:spcPts val="21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762000" algn="l"/>
                <a:tab pos="1981200" algn="l"/>
                <a:tab pos="4000500" algn="l"/>
                <a:tab pos="4064000" algn="l"/>
                <a:tab pos="4241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pthread_mutex_unlock(&amp;mutex);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97296" y="135164"/>
            <a:ext cx="45212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15900" algn="l"/>
                <a:tab pos="2463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15900" algn="l"/>
                <a:tab pos="2463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소비자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pthread_mutex_lock(&amp;mutex);</a:t>
            </a:r>
          </a:p>
          <a:p>
            <a:pPr>
              <a:lnSpc>
                <a:spcPts val="21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pthread_cond_wait(&amp;cond,&amp;mutex);</a:t>
            </a:r>
          </a:p>
          <a:p>
            <a:pPr>
              <a:lnSpc>
                <a:spcPts val="21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B0F0"/>
                </a:solidFill>
                <a:latin typeface="Consolas" pitchFamily="18" charset="0"/>
                <a:cs typeface="Consolas" pitchFamily="18" charset="0"/>
              </a:rPr>
              <a:t>pthread_mutex_unlock(&amp;mutex);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B0F0"/>
                </a:solidFill>
                <a:latin typeface="Consolas" pitchFamily="18" charset="0"/>
                <a:cs typeface="Consolas" pitchFamily="18" charset="0"/>
              </a:rPr>
              <a:t>pthread_mutex_lock(&amp;mutex);</a:t>
            </a:r>
          </a:p>
          <a:p>
            <a:pPr>
              <a:lnSpc>
                <a:spcPts val="21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play();</a:t>
            </a:r>
          </a:p>
          <a:p>
            <a:pPr>
              <a:lnSpc>
                <a:spcPts val="2100"/>
              </a:lnSpc>
              <a:tabLst>
                <a:tab pos="215900" algn="l"/>
                <a:tab pos="2463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pthread_mutex_unlock(*mutex);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CD99B-44B1-C4E0-5EB5-2A3865496B2C}"/>
              </a:ext>
            </a:extLst>
          </p:cNvPr>
          <p:cNvSpPr txBox="1"/>
          <p:nvPr/>
        </p:nvSpPr>
        <p:spPr>
          <a:xfrm>
            <a:off x="514430" y="165888"/>
            <a:ext cx="94121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PTHREAD_MUTEX_INITIALIZER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PTHREAD_COND_INITIALIZER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디코딩 완료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consumer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동영상 플레이 시작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flag=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2109891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1844548"/>
          </a:xfrm>
          <a:custGeom>
            <a:avLst/>
            <a:gdLst>
              <a:gd name="connsiteX0" fmla="*/ 6350 w 5226304"/>
              <a:gd name="connsiteY0" fmla="*/ 1838197 h 1844548"/>
              <a:gd name="connsiteX1" fmla="*/ 5219954 w 5226304"/>
              <a:gd name="connsiteY1" fmla="*/ 1838197 h 1844548"/>
              <a:gd name="connsiteX2" fmla="*/ 5219954 w 5226304"/>
              <a:gd name="connsiteY2" fmla="*/ 6350 h 1844548"/>
              <a:gd name="connsiteX3" fmla="*/ 6350 w 5226304"/>
              <a:gd name="connsiteY3" fmla="*/ 6350 h 1844548"/>
              <a:gd name="connsiteX4" fmla="*/ 6350 w 5226304"/>
              <a:gd name="connsiteY4" fmla="*/ 1838197 h 1844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1844548">
                <a:moveTo>
                  <a:pt x="6350" y="1838197"/>
                </a:moveTo>
                <a:lnTo>
                  <a:pt x="5219954" y="1838197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1838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439792"/>
            <a:ext cx="3457956" cy="12191"/>
          </a:xfrm>
          <a:custGeom>
            <a:avLst/>
            <a:gdLst>
              <a:gd name="connsiteX0" fmla="*/ 0 w 3457956"/>
              <a:gd name="connsiteY0" fmla="*/ 0 h 12191"/>
              <a:gd name="connsiteX1" fmla="*/ 1152651 w 3457956"/>
              <a:gd name="connsiteY1" fmla="*/ 0 h 12191"/>
              <a:gd name="connsiteX2" fmla="*/ 2305304 w 3457956"/>
              <a:gd name="connsiteY2" fmla="*/ 0 h 12191"/>
              <a:gd name="connsiteX3" fmla="*/ 3457956 w 3457956"/>
              <a:gd name="connsiteY3" fmla="*/ 0 h 12191"/>
              <a:gd name="connsiteX4" fmla="*/ 3457956 w 3457956"/>
              <a:gd name="connsiteY4" fmla="*/ 12191 h 12191"/>
              <a:gd name="connsiteX5" fmla="*/ 2305304 w 3457956"/>
              <a:gd name="connsiteY5" fmla="*/ 12191 h 12191"/>
              <a:gd name="connsiteX6" fmla="*/ 1152651 w 3457956"/>
              <a:gd name="connsiteY6" fmla="*/ 12191 h 12191"/>
              <a:gd name="connsiteX7" fmla="*/ 0 w 3457956"/>
              <a:gd name="connsiteY7" fmla="*/ 12191 h 12191"/>
              <a:gd name="connsiteX8" fmla="*/ 0 w 3457956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457956" h="12191">
                <a:moveTo>
                  <a:pt x="0" y="0"/>
                </a:moveTo>
                <a:lnTo>
                  <a:pt x="1152651" y="0"/>
                </a:lnTo>
                <a:lnTo>
                  <a:pt x="2305304" y="0"/>
                </a:lnTo>
                <a:lnTo>
                  <a:pt x="3457956" y="0"/>
                </a:lnTo>
                <a:lnTo>
                  <a:pt x="3457956" y="12191"/>
                </a:lnTo>
                <a:lnTo>
                  <a:pt x="2305304" y="12191"/>
                </a:lnTo>
                <a:lnTo>
                  <a:pt x="1152651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714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API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33800"/>
            <a:ext cx="185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345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28900" y="1435100"/>
            <a:ext cx="538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1294" y="114300"/>
            <a:ext cx="5537200" cy="605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개념이해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my_handler1(void*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hp[]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"010-1234-5678";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hp,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"-");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while(p)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printf("[%s]\n",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"-");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my_handler2(void*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ip[]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"192.168.100.128";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2100"/>
              </a:lnSpc>
              <a:tabLst>
                <a:tab pos="1028700" algn="l"/>
                <a:tab pos="1270000" algn="l"/>
                <a:tab pos="17653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".");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3661" y="1622805"/>
            <a:ext cx="7213600" cy="4813300"/>
          </a:xfrm>
          <a:custGeom>
            <a:avLst/>
            <a:gdLst>
              <a:gd name="connsiteX0" fmla="*/ 6350 w 7213600"/>
              <a:gd name="connsiteY0" fmla="*/ 4806950 h 4813300"/>
              <a:gd name="connsiteX1" fmla="*/ 7207250 w 7213600"/>
              <a:gd name="connsiteY1" fmla="*/ 4806950 h 4813300"/>
              <a:gd name="connsiteX2" fmla="*/ 7207250 w 7213600"/>
              <a:gd name="connsiteY2" fmla="*/ 6350 h 4813300"/>
              <a:gd name="connsiteX3" fmla="*/ 6350 w 7213600"/>
              <a:gd name="connsiteY3" fmla="*/ 6350 h 4813300"/>
              <a:gd name="connsiteX4" fmla="*/ 6350 w 7213600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3600" h="4813300">
                <a:moveTo>
                  <a:pt x="6350" y="4806950"/>
                </a:moveTo>
                <a:lnTo>
                  <a:pt x="7207250" y="4806950"/>
                </a:lnTo>
                <a:lnTo>
                  <a:pt x="7207250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65700" y="4762500"/>
            <a:ext cx="2374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09800" y="4775200"/>
            <a:ext cx="26289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pthread_create(&amp;tid1,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pthread_create(&amp;tid2,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01800" y="6108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1294" y="114300"/>
            <a:ext cx="5105400" cy="435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개념이해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while(p)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printf("[%s]\n",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".");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028700" algn="l"/>
                <a:tab pos="1473200" algn="l"/>
                <a:tab pos="1981200" algn="l"/>
                <a:tab pos="2476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tid2;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1294" y="114300"/>
            <a:ext cx="5892800" cy="586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my_handler1(void*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hp[]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"010-1234-5678";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*saveptr;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hp,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&amp;saveptr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while(p)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printf("[%s]\n",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"-"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&amp;saveptr);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my_handler2(void*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ip[]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"192.168.100.128";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*saveptr;</a:t>
            </a:r>
          </a:p>
          <a:p>
            <a:pPr>
              <a:lnSpc>
                <a:spcPts val="1900"/>
              </a:lnSpc>
              <a:tabLst>
                <a:tab pos="1219200" algn="l"/>
                <a:tab pos="1333500" algn="l"/>
                <a:tab pos="1778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&amp;saveptr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49298" y="1680717"/>
            <a:ext cx="7122159" cy="4537455"/>
          </a:xfrm>
          <a:custGeom>
            <a:avLst/>
            <a:gdLst>
              <a:gd name="connsiteX0" fmla="*/ 6350 w 7122159"/>
              <a:gd name="connsiteY0" fmla="*/ 4531105 h 4537455"/>
              <a:gd name="connsiteX1" fmla="*/ 7115809 w 7122159"/>
              <a:gd name="connsiteY1" fmla="*/ 4531105 h 4537455"/>
              <a:gd name="connsiteX2" fmla="*/ 7115809 w 7122159"/>
              <a:gd name="connsiteY2" fmla="*/ 6350 h 4537455"/>
              <a:gd name="connsiteX3" fmla="*/ 6350 w 7122159"/>
              <a:gd name="connsiteY3" fmla="*/ 6350 h 4537455"/>
              <a:gd name="connsiteX4" fmla="*/ 6350 w 7122159"/>
              <a:gd name="connsiteY4" fmla="*/ 4531105 h 4537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22159" h="4537455">
                <a:moveTo>
                  <a:pt x="6350" y="4531105"/>
                </a:moveTo>
                <a:lnTo>
                  <a:pt x="7115809" y="4531105"/>
                </a:lnTo>
                <a:lnTo>
                  <a:pt x="7115809" y="6350"/>
                </a:lnTo>
                <a:lnTo>
                  <a:pt x="6350" y="6350"/>
                </a:lnTo>
                <a:lnTo>
                  <a:pt x="6350" y="4531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60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87500" y="1244600"/>
            <a:ext cx="53848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while(p)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printf("[%s]\n",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strtok_r(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"."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&amp;saveptr);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main(){</a:t>
            </a:r>
          </a:p>
          <a:p>
            <a:pPr>
              <a:lnSpc>
                <a:spcPts val="2100"/>
              </a:lnSpc>
              <a:tabLst>
                <a:tab pos="254000" algn="l"/>
                <a:tab pos="7493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92700" y="4559300"/>
            <a:ext cx="2374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36800" y="4559300"/>
            <a:ext cx="26289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pthread_create(&amp;tid1,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pthread_create(&amp;tid2,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41500" y="5892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1294" y="114300"/>
            <a:ext cx="5715000" cy="567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reent.c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*count)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++*count);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my_handler1(void*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foo(&amp;count);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foo(&amp;count);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foo(&amp;count);</a:t>
            </a:r>
          </a:p>
          <a:p>
            <a:pPr>
              <a:lnSpc>
                <a:spcPts val="2100"/>
              </a:lnSpc>
              <a:tabLst>
                <a:tab pos="177800" algn="l"/>
                <a:tab pos="1841500" algn="l"/>
                <a:tab pos="22098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349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17700" y="1130300"/>
            <a:ext cx="50038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foo(void){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*tsd;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pthread_getspecific(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calloc(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sizeof(int)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pthread_setspecific(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++*tsd;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printf("*tsd=%d\n",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my_handler1(void*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508000" algn="l"/>
                <a:tab pos="1003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6400" y="1079500"/>
            <a:ext cx="1244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tls.c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74F64-1163-2EC0-9156-5AB9DC8664E4}"/>
              </a:ext>
            </a:extLst>
          </p:cNvPr>
          <p:cNvSpPr txBox="1"/>
          <p:nvPr/>
        </p:nvSpPr>
        <p:spPr>
          <a:xfrm>
            <a:off x="4869674" y="2590800"/>
            <a:ext cx="234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thread-local </a:t>
            </a:r>
            <a:r>
              <a:rPr lang="ko-KR" altLang="en-US" dirty="0"/>
              <a:t>전역 변수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55F824-0761-18DC-C3C2-1FE4B22B7DC1}"/>
              </a:ext>
            </a:extLst>
          </p:cNvPr>
          <p:cNvCxnSpPr/>
          <p:nvPr/>
        </p:nvCxnSpPr>
        <p:spPr>
          <a:xfrm flipH="1">
            <a:off x="3544094" y="2743200"/>
            <a:ext cx="1295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34514" y="946150"/>
            <a:ext cx="6149847" cy="5368035"/>
          </a:xfrm>
          <a:custGeom>
            <a:avLst/>
            <a:gdLst>
              <a:gd name="connsiteX0" fmla="*/ 6350 w 6149847"/>
              <a:gd name="connsiteY0" fmla="*/ 5361685 h 5368035"/>
              <a:gd name="connsiteX1" fmla="*/ 6143497 w 6149847"/>
              <a:gd name="connsiteY1" fmla="*/ 5361685 h 5368035"/>
              <a:gd name="connsiteX2" fmla="*/ 6143497 w 6149847"/>
              <a:gd name="connsiteY2" fmla="*/ 6350 h 5368035"/>
              <a:gd name="connsiteX3" fmla="*/ 6350 w 6149847"/>
              <a:gd name="connsiteY3" fmla="*/ 6350 h 5368035"/>
              <a:gd name="connsiteX4" fmla="*/ 6350 w 6149847"/>
              <a:gd name="connsiteY4" fmla="*/ 5361685 h 536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9847" h="5368035">
                <a:moveTo>
                  <a:pt x="6350" y="5361685"/>
                </a:moveTo>
                <a:lnTo>
                  <a:pt x="6143497" y="5361685"/>
                </a:lnTo>
                <a:lnTo>
                  <a:pt x="6143497" y="6350"/>
                </a:lnTo>
                <a:lnTo>
                  <a:pt x="6350" y="6350"/>
                </a:lnTo>
                <a:lnTo>
                  <a:pt x="6350" y="5361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1358900"/>
            <a:ext cx="1244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tls.c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8600" y="88900"/>
            <a:ext cx="61976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197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my_handler2(void*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25700" y="1485900"/>
            <a:ext cx="58801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destr_function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*p){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free(p);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pthread_key_create(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&amp;key,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destr_function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pthread_create(&amp;tid2,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my_handler2,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tid2,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pthread_key_delete(key);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1641" y="1118361"/>
            <a:ext cx="8893047" cy="3659632"/>
          </a:xfrm>
          <a:custGeom>
            <a:avLst/>
            <a:gdLst>
              <a:gd name="connsiteX0" fmla="*/ 6350 w 8893047"/>
              <a:gd name="connsiteY0" fmla="*/ 3653282 h 3659632"/>
              <a:gd name="connsiteX1" fmla="*/ 8886698 w 8893047"/>
              <a:gd name="connsiteY1" fmla="*/ 3653282 h 3659632"/>
              <a:gd name="connsiteX2" fmla="*/ 8886698 w 8893047"/>
              <a:gd name="connsiteY2" fmla="*/ 6350 h 3659632"/>
              <a:gd name="connsiteX3" fmla="*/ 6350 w 8893047"/>
              <a:gd name="connsiteY3" fmla="*/ 6350 h 3659632"/>
              <a:gd name="connsiteX4" fmla="*/ 6350 w 8893047"/>
              <a:gd name="connsiteY4" fmla="*/ 3653282 h 3659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659632">
                <a:moveTo>
                  <a:pt x="6350" y="3653282"/>
                </a:moveTo>
                <a:lnTo>
                  <a:pt x="8886698" y="3653282"/>
                </a:lnTo>
                <a:lnTo>
                  <a:pt x="8886698" y="6350"/>
                </a:lnTo>
                <a:lnTo>
                  <a:pt x="6350" y="6350"/>
                </a:lnTo>
                <a:lnTo>
                  <a:pt x="6350" y="3653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77800"/>
            <a:ext cx="6997700" cy="46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argument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넘겨주는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법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(1)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넘겨줌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hello1.c</a:t>
            </a:r>
          </a:p>
          <a:p>
            <a:pPr>
              <a:lnSpc>
                <a:spcPts val="12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printf("no.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argc;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hello1.c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./hello1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no.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--args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 b c</a:t>
            </a:r>
          </a:p>
          <a:p>
            <a:pPr>
              <a:lnSpc>
                <a:spcPts val="12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/root/sp/hello1...(no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debugging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found)...done.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2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no.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[Inferior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(process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2434)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04]</a:t>
            </a:r>
          </a:p>
          <a:p>
            <a:pPr>
              <a:lnSpc>
                <a:spcPts val="1300"/>
              </a:lnSpc>
              <a:tabLst>
                <a:tab pos="279400" algn="l"/>
                <a:tab pos="698500" algn="l"/>
                <a:tab pos="8636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40923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1930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TLS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이해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089900" y="6565900"/>
            <a:ext cx="30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276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04900" y="1447800"/>
            <a:ext cx="4191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pthread_key_create(&amp;key,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81700" y="1587500"/>
            <a:ext cx="419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353300" y="28194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11111111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79500" y="2933700"/>
            <a:ext cx="4191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[0]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[1]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[2]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[3]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[4]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A9C7C7-09FE-DA4D-8E97-B1133FEB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" y="727947"/>
            <a:ext cx="10440988" cy="5829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BE190-EC92-1366-0A82-621AC33172E7}"/>
              </a:ext>
            </a:extLst>
          </p:cNvPr>
          <p:cNvSpPr txBox="1"/>
          <p:nvPr/>
        </p:nvSpPr>
        <p:spPr>
          <a:xfrm>
            <a:off x="3613400" y="66882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전역으로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 존재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C4418-A6C2-F08A-F054-D0AC80E3A0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934494" y="1038156"/>
            <a:ext cx="1690562" cy="239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82FCEA-EC79-AAE4-0832-59A78D45973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636711" y="853490"/>
            <a:ext cx="2326983" cy="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2425A5-2FBF-EEAA-EB18-38D9BB82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37"/>
            <a:ext cx="10440988" cy="5092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E81EE-4F5C-1F0E-867E-5D8405E179AD}"/>
              </a:ext>
            </a:extLst>
          </p:cNvPr>
          <p:cNvSpPr txBox="1"/>
          <p:nvPr/>
        </p:nvSpPr>
        <p:spPr>
          <a:xfrm>
            <a:off x="4077494" y="21336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스레드 별로 존재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921851-23A4-0669-E240-ADF20D0CCF76}"/>
              </a:ext>
            </a:extLst>
          </p:cNvPr>
          <p:cNvCxnSpPr/>
          <p:nvPr/>
        </p:nvCxnSpPr>
        <p:spPr>
          <a:xfrm flipH="1">
            <a:off x="3315494" y="23622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F41B09-4E0A-57AC-0AEA-7571FB07D17B}"/>
              </a:ext>
            </a:extLst>
          </p:cNvPr>
          <p:cNvCxnSpPr>
            <a:stCxn id="8" idx="3"/>
          </p:cNvCxnSpPr>
          <p:nvPr/>
        </p:nvCxnSpPr>
        <p:spPr>
          <a:xfrm>
            <a:off x="5983785" y="2318266"/>
            <a:ext cx="989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357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49E61-8339-E757-EC49-5225C9E1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620"/>
            <a:ext cx="10440988" cy="60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2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5DAD25-5557-9494-E0C6-763920C2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402"/>
            <a:ext cx="10440988" cy="61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439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3475D-D129-F0FF-A652-74E97D18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60"/>
            <a:ext cx="10440988" cy="53562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BF5C87-7471-A930-B3A4-B4994A4B43C3}"/>
              </a:ext>
            </a:extLst>
          </p:cNvPr>
          <p:cNvSpPr/>
          <p:nvPr/>
        </p:nvSpPr>
        <p:spPr>
          <a:xfrm>
            <a:off x="3315494" y="3581400"/>
            <a:ext cx="1219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005597-8543-024B-EB4A-317015D51291}"/>
              </a:ext>
            </a:extLst>
          </p:cNvPr>
          <p:cNvSpPr/>
          <p:nvPr/>
        </p:nvSpPr>
        <p:spPr>
          <a:xfrm>
            <a:off x="3010694" y="41148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6476C-DF4A-AAF8-BA4A-FE11267F4DB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925094" y="3810000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03325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70405" y="1318005"/>
            <a:ext cx="8309356" cy="5029708"/>
          </a:xfrm>
          <a:custGeom>
            <a:avLst/>
            <a:gdLst>
              <a:gd name="connsiteX0" fmla="*/ 6350 w 8309356"/>
              <a:gd name="connsiteY0" fmla="*/ 5023358 h 5029708"/>
              <a:gd name="connsiteX1" fmla="*/ 8303005 w 8309356"/>
              <a:gd name="connsiteY1" fmla="*/ 5023358 h 5029708"/>
              <a:gd name="connsiteX2" fmla="*/ 8303005 w 8309356"/>
              <a:gd name="connsiteY2" fmla="*/ 6350 h 5029708"/>
              <a:gd name="connsiteX3" fmla="*/ 6350 w 8309356"/>
              <a:gd name="connsiteY3" fmla="*/ 6350 h 5029708"/>
              <a:gd name="connsiteX4" fmla="*/ 6350 w 8309356"/>
              <a:gd name="connsiteY4" fmla="*/ 5023358 h 5029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09356" h="5029708">
                <a:moveTo>
                  <a:pt x="6350" y="5023358"/>
                </a:moveTo>
                <a:lnTo>
                  <a:pt x="8303005" y="5023358"/>
                </a:lnTo>
                <a:lnTo>
                  <a:pt x="8303005" y="6350"/>
                </a:lnTo>
                <a:lnTo>
                  <a:pt x="6350" y="6350"/>
                </a:lnTo>
                <a:lnTo>
                  <a:pt x="6350" y="5023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590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95600" y="5067300"/>
            <a:ext cx="1219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return(-1);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73600" y="5067300"/>
            <a:ext cx="3556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06600" y="5334000"/>
            <a:ext cx="49911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terminate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like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return(n);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62100" y="60452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" y="1066800"/>
            <a:ext cx="74930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readline(int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*vptr,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maxlen){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rc;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*ptr;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vptr;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maxlen;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n++)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(rc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&amp;c,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'\n')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newline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stored,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like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723900" algn="l"/>
                <a:tab pos="1168400" algn="l"/>
                <a:tab pos="1612900" algn="l"/>
                <a:tab pos="2057400" algn="l"/>
                <a:tab pos="2501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28921" y="2884170"/>
            <a:ext cx="1117092" cy="512064"/>
          </a:xfrm>
          <a:custGeom>
            <a:avLst/>
            <a:gdLst>
              <a:gd name="connsiteX0" fmla="*/ 0 w 1117092"/>
              <a:gd name="connsiteY0" fmla="*/ 512064 h 512064"/>
              <a:gd name="connsiteX1" fmla="*/ 1117092 w 1117092"/>
              <a:gd name="connsiteY1" fmla="*/ 512064 h 512064"/>
              <a:gd name="connsiteX2" fmla="*/ 1117092 w 1117092"/>
              <a:gd name="connsiteY2" fmla="*/ 0 h 512064"/>
              <a:gd name="connsiteX3" fmla="*/ 0 w 1117092"/>
              <a:gd name="connsiteY3" fmla="*/ 0 h 512064"/>
              <a:gd name="connsiteX4" fmla="*/ 0 w 1117092"/>
              <a:gd name="connsiteY4" fmla="*/ 512064 h 512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7092" h="512064">
                <a:moveTo>
                  <a:pt x="0" y="512064"/>
                </a:moveTo>
                <a:lnTo>
                  <a:pt x="1117092" y="512064"/>
                </a:lnTo>
                <a:lnTo>
                  <a:pt x="1117092" y="0"/>
                </a:lnTo>
                <a:lnTo>
                  <a:pt x="0" y="0"/>
                </a:lnTo>
                <a:lnTo>
                  <a:pt x="0" y="51206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5967" y="2871216"/>
            <a:ext cx="1143000" cy="537972"/>
          </a:xfrm>
          <a:custGeom>
            <a:avLst/>
            <a:gdLst>
              <a:gd name="connsiteX0" fmla="*/ 12953 w 1143000"/>
              <a:gd name="connsiteY0" fmla="*/ 525018 h 537972"/>
              <a:gd name="connsiteX1" fmla="*/ 1130046 w 1143000"/>
              <a:gd name="connsiteY1" fmla="*/ 525018 h 537972"/>
              <a:gd name="connsiteX2" fmla="*/ 1130046 w 1143000"/>
              <a:gd name="connsiteY2" fmla="*/ 12954 h 537972"/>
              <a:gd name="connsiteX3" fmla="*/ 12953 w 1143000"/>
              <a:gd name="connsiteY3" fmla="*/ 12954 h 537972"/>
              <a:gd name="connsiteX4" fmla="*/ 12953 w 1143000"/>
              <a:gd name="connsiteY4" fmla="*/ 525018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537972">
                <a:moveTo>
                  <a:pt x="12953" y="525018"/>
                </a:moveTo>
                <a:lnTo>
                  <a:pt x="1130046" y="525018"/>
                </a:lnTo>
                <a:lnTo>
                  <a:pt x="1130046" y="12954"/>
                </a:lnTo>
                <a:lnTo>
                  <a:pt x="12953" y="12954"/>
                </a:lnTo>
                <a:lnTo>
                  <a:pt x="12953" y="5250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49502" y="2884170"/>
            <a:ext cx="1117091" cy="512064"/>
          </a:xfrm>
          <a:custGeom>
            <a:avLst/>
            <a:gdLst>
              <a:gd name="connsiteX0" fmla="*/ 0 w 1117091"/>
              <a:gd name="connsiteY0" fmla="*/ 512064 h 512064"/>
              <a:gd name="connsiteX1" fmla="*/ 1117091 w 1117091"/>
              <a:gd name="connsiteY1" fmla="*/ 512064 h 512064"/>
              <a:gd name="connsiteX2" fmla="*/ 1117091 w 1117091"/>
              <a:gd name="connsiteY2" fmla="*/ 0 h 512064"/>
              <a:gd name="connsiteX3" fmla="*/ 0 w 1117091"/>
              <a:gd name="connsiteY3" fmla="*/ 0 h 512064"/>
              <a:gd name="connsiteX4" fmla="*/ 0 w 1117091"/>
              <a:gd name="connsiteY4" fmla="*/ 512064 h 512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7091" h="512064">
                <a:moveTo>
                  <a:pt x="0" y="512064"/>
                </a:moveTo>
                <a:lnTo>
                  <a:pt x="1117091" y="512064"/>
                </a:lnTo>
                <a:lnTo>
                  <a:pt x="1117091" y="0"/>
                </a:lnTo>
                <a:lnTo>
                  <a:pt x="0" y="0"/>
                </a:lnTo>
                <a:lnTo>
                  <a:pt x="0" y="51206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36548" y="2871216"/>
            <a:ext cx="1143000" cy="537972"/>
          </a:xfrm>
          <a:custGeom>
            <a:avLst/>
            <a:gdLst>
              <a:gd name="connsiteX0" fmla="*/ 12953 w 1143000"/>
              <a:gd name="connsiteY0" fmla="*/ 525018 h 537972"/>
              <a:gd name="connsiteX1" fmla="*/ 1130045 w 1143000"/>
              <a:gd name="connsiteY1" fmla="*/ 525018 h 537972"/>
              <a:gd name="connsiteX2" fmla="*/ 1130045 w 1143000"/>
              <a:gd name="connsiteY2" fmla="*/ 12954 h 537972"/>
              <a:gd name="connsiteX3" fmla="*/ 12953 w 1143000"/>
              <a:gd name="connsiteY3" fmla="*/ 12954 h 537972"/>
              <a:gd name="connsiteX4" fmla="*/ 12953 w 1143000"/>
              <a:gd name="connsiteY4" fmla="*/ 525018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537972">
                <a:moveTo>
                  <a:pt x="12953" y="525018"/>
                </a:moveTo>
                <a:lnTo>
                  <a:pt x="1130045" y="525018"/>
                </a:lnTo>
                <a:lnTo>
                  <a:pt x="1130045" y="12954"/>
                </a:lnTo>
                <a:lnTo>
                  <a:pt x="12953" y="12954"/>
                </a:lnTo>
                <a:lnTo>
                  <a:pt x="12953" y="5250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57477" y="3827526"/>
            <a:ext cx="1603248" cy="1136903"/>
          </a:xfrm>
          <a:custGeom>
            <a:avLst/>
            <a:gdLst>
              <a:gd name="connsiteX0" fmla="*/ 0 w 1603248"/>
              <a:gd name="connsiteY0" fmla="*/ 1136903 h 1136903"/>
              <a:gd name="connsiteX1" fmla="*/ 1603248 w 1603248"/>
              <a:gd name="connsiteY1" fmla="*/ 1136903 h 1136903"/>
              <a:gd name="connsiteX2" fmla="*/ 1603248 w 1603248"/>
              <a:gd name="connsiteY2" fmla="*/ 0 h 1136903"/>
              <a:gd name="connsiteX3" fmla="*/ 0 w 1603248"/>
              <a:gd name="connsiteY3" fmla="*/ 0 h 1136903"/>
              <a:gd name="connsiteX4" fmla="*/ 0 w 1603248"/>
              <a:gd name="connsiteY4" fmla="*/ 1136903 h 113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03248" h="1136903">
                <a:moveTo>
                  <a:pt x="0" y="1136903"/>
                </a:moveTo>
                <a:lnTo>
                  <a:pt x="1603248" y="1136903"/>
                </a:lnTo>
                <a:lnTo>
                  <a:pt x="1603248" y="0"/>
                </a:lnTo>
                <a:lnTo>
                  <a:pt x="0" y="0"/>
                </a:lnTo>
                <a:lnTo>
                  <a:pt x="0" y="1136903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44524" y="3814572"/>
            <a:ext cx="1629155" cy="1162811"/>
          </a:xfrm>
          <a:custGeom>
            <a:avLst/>
            <a:gdLst>
              <a:gd name="connsiteX0" fmla="*/ 12953 w 1629155"/>
              <a:gd name="connsiteY0" fmla="*/ 1149857 h 1162811"/>
              <a:gd name="connsiteX1" fmla="*/ 1616202 w 1629155"/>
              <a:gd name="connsiteY1" fmla="*/ 1149857 h 1162811"/>
              <a:gd name="connsiteX2" fmla="*/ 1616202 w 1629155"/>
              <a:gd name="connsiteY2" fmla="*/ 12953 h 1162811"/>
              <a:gd name="connsiteX3" fmla="*/ 12953 w 1629155"/>
              <a:gd name="connsiteY3" fmla="*/ 12953 h 1162811"/>
              <a:gd name="connsiteX4" fmla="*/ 12953 w 1629155"/>
              <a:gd name="connsiteY4" fmla="*/ 1149857 h 116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9155" h="1162811">
                <a:moveTo>
                  <a:pt x="12953" y="1149857"/>
                </a:moveTo>
                <a:lnTo>
                  <a:pt x="1616202" y="1149857"/>
                </a:lnTo>
                <a:lnTo>
                  <a:pt x="1616202" y="12953"/>
                </a:lnTo>
                <a:lnTo>
                  <a:pt x="12953" y="12953"/>
                </a:lnTo>
                <a:lnTo>
                  <a:pt x="12953" y="11498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328921" y="3719321"/>
            <a:ext cx="284988" cy="402336"/>
          </a:xfrm>
          <a:custGeom>
            <a:avLst/>
            <a:gdLst>
              <a:gd name="connsiteX0" fmla="*/ 0 w 284988"/>
              <a:gd name="connsiteY0" fmla="*/ 402336 h 402336"/>
              <a:gd name="connsiteX1" fmla="*/ 284988 w 284988"/>
              <a:gd name="connsiteY1" fmla="*/ 402336 h 402336"/>
              <a:gd name="connsiteX2" fmla="*/ 284988 w 284988"/>
              <a:gd name="connsiteY2" fmla="*/ 0 h 402336"/>
              <a:gd name="connsiteX3" fmla="*/ 0 w 284988"/>
              <a:gd name="connsiteY3" fmla="*/ 0 h 402336"/>
              <a:gd name="connsiteX4" fmla="*/ 0 w 284988"/>
              <a:gd name="connsiteY4" fmla="*/ 402336 h 402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4988" h="402336">
                <a:moveTo>
                  <a:pt x="0" y="402336"/>
                </a:moveTo>
                <a:lnTo>
                  <a:pt x="284988" y="402336"/>
                </a:lnTo>
                <a:lnTo>
                  <a:pt x="284988" y="0"/>
                </a:lnTo>
                <a:lnTo>
                  <a:pt x="0" y="0"/>
                </a:lnTo>
                <a:lnTo>
                  <a:pt x="0" y="4023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15967" y="3706367"/>
            <a:ext cx="310896" cy="428244"/>
          </a:xfrm>
          <a:custGeom>
            <a:avLst/>
            <a:gdLst>
              <a:gd name="connsiteX0" fmla="*/ 12953 w 310896"/>
              <a:gd name="connsiteY0" fmla="*/ 415290 h 428244"/>
              <a:gd name="connsiteX1" fmla="*/ 297941 w 310896"/>
              <a:gd name="connsiteY1" fmla="*/ 415290 h 428244"/>
              <a:gd name="connsiteX2" fmla="*/ 297941 w 310896"/>
              <a:gd name="connsiteY2" fmla="*/ 12953 h 428244"/>
              <a:gd name="connsiteX3" fmla="*/ 12953 w 310896"/>
              <a:gd name="connsiteY3" fmla="*/ 12953 h 428244"/>
              <a:gd name="connsiteX4" fmla="*/ 12953 w 310896"/>
              <a:gd name="connsiteY4" fmla="*/ 415290 h 428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896" h="428244">
                <a:moveTo>
                  <a:pt x="12953" y="415290"/>
                </a:moveTo>
                <a:lnTo>
                  <a:pt x="297941" y="415290"/>
                </a:lnTo>
                <a:lnTo>
                  <a:pt x="297941" y="12953"/>
                </a:lnTo>
                <a:lnTo>
                  <a:pt x="12953" y="12953"/>
                </a:lnTo>
                <a:lnTo>
                  <a:pt x="12953" y="4152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613909" y="3719321"/>
            <a:ext cx="283464" cy="402336"/>
          </a:xfrm>
          <a:custGeom>
            <a:avLst/>
            <a:gdLst>
              <a:gd name="connsiteX0" fmla="*/ 0 w 283464"/>
              <a:gd name="connsiteY0" fmla="*/ 402336 h 402336"/>
              <a:gd name="connsiteX1" fmla="*/ 283464 w 283464"/>
              <a:gd name="connsiteY1" fmla="*/ 402336 h 402336"/>
              <a:gd name="connsiteX2" fmla="*/ 283464 w 283464"/>
              <a:gd name="connsiteY2" fmla="*/ 0 h 402336"/>
              <a:gd name="connsiteX3" fmla="*/ 0 w 283464"/>
              <a:gd name="connsiteY3" fmla="*/ 0 h 402336"/>
              <a:gd name="connsiteX4" fmla="*/ 0 w 283464"/>
              <a:gd name="connsiteY4" fmla="*/ 402336 h 402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3464" h="402336">
                <a:moveTo>
                  <a:pt x="0" y="402336"/>
                </a:moveTo>
                <a:lnTo>
                  <a:pt x="283464" y="402336"/>
                </a:lnTo>
                <a:lnTo>
                  <a:pt x="283464" y="0"/>
                </a:lnTo>
                <a:lnTo>
                  <a:pt x="0" y="0"/>
                </a:lnTo>
                <a:lnTo>
                  <a:pt x="0" y="4023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00955" y="3706367"/>
            <a:ext cx="309372" cy="428244"/>
          </a:xfrm>
          <a:custGeom>
            <a:avLst/>
            <a:gdLst>
              <a:gd name="connsiteX0" fmla="*/ 12953 w 309372"/>
              <a:gd name="connsiteY0" fmla="*/ 415290 h 428244"/>
              <a:gd name="connsiteX1" fmla="*/ 296417 w 309372"/>
              <a:gd name="connsiteY1" fmla="*/ 415290 h 428244"/>
              <a:gd name="connsiteX2" fmla="*/ 296417 w 309372"/>
              <a:gd name="connsiteY2" fmla="*/ 12953 h 428244"/>
              <a:gd name="connsiteX3" fmla="*/ 12953 w 309372"/>
              <a:gd name="connsiteY3" fmla="*/ 12953 h 428244"/>
              <a:gd name="connsiteX4" fmla="*/ 12953 w 309372"/>
              <a:gd name="connsiteY4" fmla="*/ 415290 h 428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428244">
                <a:moveTo>
                  <a:pt x="12953" y="415290"/>
                </a:moveTo>
                <a:lnTo>
                  <a:pt x="296417" y="415290"/>
                </a:lnTo>
                <a:lnTo>
                  <a:pt x="296417" y="12953"/>
                </a:lnTo>
                <a:lnTo>
                  <a:pt x="12953" y="12953"/>
                </a:lnTo>
                <a:lnTo>
                  <a:pt x="12953" y="4152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897373" y="3719321"/>
            <a:ext cx="283464" cy="402336"/>
          </a:xfrm>
          <a:custGeom>
            <a:avLst/>
            <a:gdLst>
              <a:gd name="connsiteX0" fmla="*/ 0 w 283464"/>
              <a:gd name="connsiteY0" fmla="*/ 402336 h 402336"/>
              <a:gd name="connsiteX1" fmla="*/ 283464 w 283464"/>
              <a:gd name="connsiteY1" fmla="*/ 402336 h 402336"/>
              <a:gd name="connsiteX2" fmla="*/ 283464 w 283464"/>
              <a:gd name="connsiteY2" fmla="*/ 0 h 402336"/>
              <a:gd name="connsiteX3" fmla="*/ 0 w 283464"/>
              <a:gd name="connsiteY3" fmla="*/ 0 h 402336"/>
              <a:gd name="connsiteX4" fmla="*/ 0 w 283464"/>
              <a:gd name="connsiteY4" fmla="*/ 402336 h 402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3464" h="402336">
                <a:moveTo>
                  <a:pt x="0" y="402336"/>
                </a:moveTo>
                <a:lnTo>
                  <a:pt x="283464" y="402336"/>
                </a:lnTo>
                <a:lnTo>
                  <a:pt x="283464" y="0"/>
                </a:lnTo>
                <a:lnTo>
                  <a:pt x="0" y="0"/>
                </a:lnTo>
                <a:lnTo>
                  <a:pt x="0" y="4023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884420" y="3706367"/>
            <a:ext cx="309372" cy="428244"/>
          </a:xfrm>
          <a:custGeom>
            <a:avLst/>
            <a:gdLst>
              <a:gd name="connsiteX0" fmla="*/ 12953 w 309372"/>
              <a:gd name="connsiteY0" fmla="*/ 415290 h 428244"/>
              <a:gd name="connsiteX1" fmla="*/ 296417 w 309372"/>
              <a:gd name="connsiteY1" fmla="*/ 415290 h 428244"/>
              <a:gd name="connsiteX2" fmla="*/ 296417 w 309372"/>
              <a:gd name="connsiteY2" fmla="*/ 12953 h 428244"/>
              <a:gd name="connsiteX3" fmla="*/ 12953 w 309372"/>
              <a:gd name="connsiteY3" fmla="*/ 12953 h 428244"/>
              <a:gd name="connsiteX4" fmla="*/ 12953 w 309372"/>
              <a:gd name="connsiteY4" fmla="*/ 415290 h 428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428244">
                <a:moveTo>
                  <a:pt x="12953" y="415290"/>
                </a:moveTo>
                <a:lnTo>
                  <a:pt x="296417" y="415290"/>
                </a:lnTo>
                <a:lnTo>
                  <a:pt x="296417" y="12953"/>
                </a:lnTo>
                <a:lnTo>
                  <a:pt x="12953" y="12953"/>
                </a:lnTo>
                <a:lnTo>
                  <a:pt x="12953" y="4152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590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46600" y="30226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sshd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485900" y="3022600"/>
            <a:ext cx="83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putty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727200" y="4191000"/>
            <a:ext cx="444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406900" y="38354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978399" y="3721100"/>
            <a:ext cx="189485" cy="48218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556000" y="4445000"/>
            <a:ext cx="5715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readline(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79500" y="1473200"/>
            <a:ext cx="5653792" cy="31874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데몬은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\n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flush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19300" y="2387600"/>
            <a:ext cx="1104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90900" y="2387600"/>
            <a:ext cx="1435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2743200"/>
            <a:ext cx="72390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*read_ptr;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read_buf[MAXLINE];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read_buf,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sizeof(read_buf)))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return(-1);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read_buf;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read_cnt--;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*read_ptr++;</a:t>
            </a:r>
          </a:p>
          <a:p>
            <a:pPr>
              <a:lnSpc>
                <a:spcPts val="1900"/>
              </a:lnSpc>
              <a:tabLst>
                <a:tab pos="469900" algn="l"/>
                <a:tab pos="1384300" algn="l"/>
                <a:tab pos="2298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return(1);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62100" y="60452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8600" y="127000"/>
            <a:ext cx="58928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09600" algn="l"/>
                <a:tab pos="1333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6096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096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MAXLINE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4096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096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my_read(int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*ptr)</a:t>
            </a:r>
          </a:p>
          <a:p>
            <a:pPr>
              <a:lnSpc>
                <a:spcPts val="1900"/>
              </a:lnSpc>
              <a:tabLst>
                <a:tab pos="609600" algn="l"/>
                <a:tab pos="1333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43D8D-4365-DDB4-A8E6-27D33B5CD85A}"/>
              </a:ext>
            </a:extLst>
          </p:cNvPr>
          <p:cNvSpPr txBox="1"/>
          <p:nvPr/>
        </p:nvSpPr>
        <p:spPr>
          <a:xfrm>
            <a:off x="4772355" y="2497755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thread non safe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8600" y="88900"/>
            <a:ext cx="3175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625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54200" y="1168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68600" y="1435100"/>
            <a:ext cx="444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683000" y="1435100"/>
            <a:ext cx="1993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read_cnt;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*read_ptr;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read_buf[MAXLINE];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54200" y="2286000"/>
            <a:ext cx="70485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Rline;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my_read(int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*buff)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(buff-&gt;read_cnt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(buff-&gt;read_cnt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buff-&gt;read_buf,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sizeof(buff-&gt;read_buf)))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return(-1);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(buff-&gt;read_cnt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buff-&gt;read_ptr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buff-&gt;read_buf;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buff-&gt;read_cnt--;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*buff-&gt;read_ptr++;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return(1);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5527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7000" y="1143000"/>
            <a:ext cx="149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readline_3.c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F8E34-81C9-867D-C83A-2DA9117ABF63}"/>
              </a:ext>
            </a:extLst>
          </p:cNvPr>
          <p:cNvSpPr txBox="1"/>
          <p:nvPr/>
        </p:nvSpPr>
        <p:spPr>
          <a:xfrm>
            <a:off x="6439694" y="2438400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thread-safe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58442" y="830325"/>
            <a:ext cx="8309356" cy="5521959"/>
          </a:xfrm>
          <a:custGeom>
            <a:avLst/>
            <a:gdLst>
              <a:gd name="connsiteX0" fmla="*/ 6350 w 8309356"/>
              <a:gd name="connsiteY0" fmla="*/ 5515609 h 5521959"/>
              <a:gd name="connsiteX1" fmla="*/ 8303005 w 8309356"/>
              <a:gd name="connsiteY1" fmla="*/ 5515609 h 5521959"/>
              <a:gd name="connsiteX2" fmla="*/ 8303005 w 8309356"/>
              <a:gd name="connsiteY2" fmla="*/ 6350 h 5521959"/>
              <a:gd name="connsiteX3" fmla="*/ 6350 w 8309356"/>
              <a:gd name="connsiteY3" fmla="*/ 6350 h 5521959"/>
              <a:gd name="connsiteX4" fmla="*/ 6350 w 8309356"/>
              <a:gd name="connsiteY4" fmla="*/ 5515609 h 5521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09356" h="5521959">
                <a:moveTo>
                  <a:pt x="6350" y="5515609"/>
                </a:moveTo>
                <a:lnTo>
                  <a:pt x="8303005" y="5515609"/>
                </a:lnTo>
                <a:lnTo>
                  <a:pt x="8303005" y="6350"/>
                </a:lnTo>
                <a:lnTo>
                  <a:pt x="6350" y="6350"/>
                </a:lnTo>
                <a:lnTo>
                  <a:pt x="6350" y="5515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590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625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44800" y="139700"/>
            <a:ext cx="74930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733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733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*vptr,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maxlen)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54200" y="11684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68600" y="1562100"/>
            <a:ext cx="5575300" cy="458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rc;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{0,};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vptr;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maxlen;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n++)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my_read(fd,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&amp;buff))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*ptr++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1)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return(-1);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914400" algn="l"/>
                <a:tab pos="1828800" algn="l"/>
                <a:tab pos="2743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return(n);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54200" y="60452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7000" y="1143000"/>
            <a:ext cx="149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readline_3.c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622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774700"/>
            <a:ext cx="97536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유닉스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OS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시분할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운영체제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70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AT&amp;T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Bell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Lab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Thompson,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Dennis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Ritche,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Douglas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McIlroy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축이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유닉스는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상업적으로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판매될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소스코드와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버클리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대학에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=&gt;</a:t>
            </a:r>
            <a:endParaRPr lang="en-US" altLang="zh-CN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BSD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계열로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발전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AT&amp;T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유닉스는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계열로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발전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Solaris,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HP-UX,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AIX,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Ultrix,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NeXTSTEP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변종으로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발전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표준화의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필요성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POSIX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3937" y="1118361"/>
            <a:ext cx="8893047" cy="1628139"/>
          </a:xfrm>
          <a:custGeom>
            <a:avLst/>
            <a:gdLst>
              <a:gd name="connsiteX0" fmla="*/ 6350 w 8893047"/>
              <a:gd name="connsiteY0" fmla="*/ 1621789 h 1628139"/>
              <a:gd name="connsiteX1" fmla="*/ 8886697 w 8893047"/>
              <a:gd name="connsiteY1" fmla="*/ 1621789 h 1628139"/>
              <a:gd name="connsiteX2" fmla="*/ 8886697 w 8893047"/>
              <a:gd name="connsiteY2" fmla="*/ 6350 h 1628139"/>
              <a:gd name="connsiteX3" fmla="*/ 6350 w 8893047"/>
              <a:gd name="connsiteY3" fmla="*/ 6350 h 1628139"/>
              <a:gd name="connsiteX4" fmla="*/ 6350 w 8893047"/>
              <a:gd name="connsiteY4" fmla="*/ 1621789 h 1628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1628139">
                <a:moveTo>
                  <a:pt x="6350" y="1621789"/>
                </a:moveTo>
                <a:lnTo>
                  <a:pt x="8886697" y="1621789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16217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14300"/>
            <a:ext cx="70866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argument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넘겨주는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법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(2)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넘겨줌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hello1</a:t>
            </a:r>
          </a:p>
          <a:p>
            <a:pPr>
              <a:lnSpc>
                <a:spcPts val="12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/root/sp/hello1...(no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debugging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found)...done.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 b c</a:t>
            </a:r>
          </a:p>
          <a:p>
            <a:pPr>
              <a:lnSpc>
                <a:spcPts val="12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/root/sp/hello1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no.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[Inferior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(process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2440)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04]</a:t>
            </a:r>
          </a:p>
          <a:p>
            <a:pPr>
              <a:lnSpc>
                <a:spcPts val="1300"/>
              </a:lnSpc>
              <a:tabLst>
                <a:tab pos="2794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58442" y="1017777"/>
            <a:ext cx="8309356" cy="4537456"/>
          </a:xfrm>
          <a:custGeom>
            <a:avLst/>
            <a:gdLst>
              <a:gd name="connsiteX0" fmla="*/ 6350 w 8309356"/>
              <a:gd name="connsiteY0" fmla="*/ 4531106 h 4537456"/>
              <a:gd name="connsiteX1" fmla="*/ 8303005 w 8309356"/>
              <a:gd name="connsiteY1" fmla="*/ 4531106 h 4537456"/>
              <a:gd name="connsiteX2" fmla="*/ 8303005 w 8309356"/>
              <a:gd name="connsiteY2" fmla="*/ 6350 h 4537456"/>
              <a:gd name="connsiteX3" fmla="*/ 6350 w 8309356"/>
              <a:gd name="connsiteY3" fmla="*/ 6350 h 4537456"/>
              <a:gd name="connsiteX4" fmla="*/ 6350 w 8309356"/>
              <a:gd name="connsiteY4" fmla="*/ 4531106 h 4537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09356" h="4537456">
                <a:moveTo>
                  <a:pt x="6350" y="4531106"/>
                </a:moveTo>
                <a:lnTo>
                  <a:pt x="8303005" y="4531106"/>
                </a:lnTo>
                <a:lnTo>
                  <a:pt x="8303005" y="6350"/>
                </a:lnTo>
                <a:lnTo>
                  <a:pt x="6350" y="6350"/>
                </a:lnTo>
                <a:lnTo>
                  <a:pt x="6350" y="4531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97400" y="152400"/>
            <a:ext cx="5740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981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rl_key;</a:t>
            </a:r>
          </a:p>
          <a:p>
            <a:pPr>
              <a:lnSpc>
                <a:spcPts val="1900"/>
              </a:lnSpc>
              <a:tabLst>
                <a:tab pos="1981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rl_once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PTHREAD_ONCE_INIT;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54200" y="1930400"/>
            <a:ext cx="63500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readline_destructor(void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*ptr)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free(ptr);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readline_once(void)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pthread_key_create(&amp;rl_key,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readline_destructor);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11800" y="4533900"/>
            <a:ext cx="3797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initialize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initialize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rl_buf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68600" y="4546600"/>
            <a:ext cx="18796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rl_cnt;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*rl_bufptr;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rl_buf[MAXLINE];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54200" y="4546600"/>
            <a:ext cx="889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Rline;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7000" y="101600"/>
            <a:ext cx="4051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016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01600" algn="l"/>
                <a:tab pos="172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readline_4.c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pthread_key_t</a:t>
            </a:r>
          </a:p>
          <a:p>
            <a:pPr>
              <a:lnSpc>
                <a:spcPts val="1400"/>
              </a:lnSpc>
              <a:tabLst>
                <a:tab pos="101600" algn="l"/>
                <a:tab pos="1727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pthread_once_t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2CC12-6502-4F96-BC9D-7D3DA2399781}"/>
              </a:ext>
            </a:extLst>
          </p:cNvPr>
          <p:cNvSpPr txBox="1"/>
          <p:nvPr/>
        </p:nvSpPr>
        <p:spPr>
          <a:xfrm>
            <a:off x="6098891" y="2500123"/>
            <a:ext cx="397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key</a:t>
            </a:r>
            <a:r>
              <a:rPr lang="ko-KR" altLang="en-US" b="1" dirty="0"/>
              <a:t>를 유저가 직접 </a:t>
            </a:r>
            <a:r>
              <a:rPr lang="en-US" altLang="ko-KR" b="1" dirty="0"/>
              <a:t>create </a:t>
            </a:r>
            <a:r>
              <a:rPr lang="ko-KR" altLang="en-US" b="1" dirty="0"/>
              <a:t>하지 않고 자동으로 </a:t>
            </a:r>
            <a:r>
              <a:rPr lang="en-US" altLang="ko-KR" b="1" dirty="0"/>
              <a:t>create </a:t>
            </a:r>
            <a:r>
              <a:rPr lang="ko-KR" altLang="en-US" b="1" dirty="0"/>
              <a:t>되게 하자</a:t>
            </a:r>
            <a:r>
              <a:rPr lang="en-US" altLang="ko-KR" b="1" dirty="0"/>
              <a:t>.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pthread_once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활용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97253" y="1766061"/>
            <a:ext cx="8310880" cy="3552952"/>
          </a:xfrm>
          <a:custGeom>
            <a:avLst/>
            <a:gdLst>
              <a:gd name="connsiteX0" fmla="*/ 6350 w 8310880"/>
              <a:gd name="connsiteY0" fmla="*/ 3546602 h 3552952"/>
              <a:gd name="connsiteX1" fmla="*/ 8304529 w 8310880"/>
              <a:gd name="connsiteY1" fmla="*/ 3546602 h 3552952"/>
              <a:gd name="connsiteX2" fmla="*/ 8304529 w 8310880"/>
              <a:gd name="connsiteY2" fmla="*/ 6350 h 3552952"/>
              <a:gd name="connsiteX3" fmla="*/ 6350 w 8310880"/>
              <a:gd name="connsiteY3" fmla="*/ 6350 h 3552952"/>
              <a:gd name="connsiteX4" fmla="*/ 6350 w 8310880"/>
              <a:gd name="connsiteY4" fmla="*/ 3546602 h 3552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10880" h="3552952">
                <a:moveTo>
                  <a:pt x="6350" y="3546602"/>
                </a:moveTo>
                <a:lnTo>
                  <a:pt x="8304529" y="3546602"/>
                </a:lnTo>
                <a:lnTo>
                  <a:pt x="8304529" y="6350"/>
                </a:lnTo>
                <a:lnTo>
                  <a:pt x="6350" y="6350"/>
                </a:lnTo>
                <a:lnTo>
                  <a:pt x="6350" y="35466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590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7000" y="1282700"/>
            <a:ext cx="87249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readline_4.c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my_read(Rline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*tsd,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*ptr)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(tsd-&gt;rl_cnt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(tsd-&gt;rl_cnt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tsd-&gt;rl_buf,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MAXLINE))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return(-1);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(tsd-&gt;rl_cnt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tsd-&gt;rl_bufptr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tsd-&gt;rl_buf;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tsd-&gt;rl_cnt--;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*tsd-&gt;rl_bufptr++;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return(1);</a:t>
            </a:r>
          </a:p>
          <a:p>
            <a:pPr>
              <a:lnSpc>
                <a:spcPts val="1900"/>
              </a:lnSpc>
              <a:tabLst>
                <a:tab pos="1358900" algn="l"/>
                <a:tab pos="1816100" algn="l"/>
                <a:tab pos="2273300" algn="l"/>
                <a:tab pos="3187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590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readline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578600" y="114300"/>
            <a:ext cx="375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재진입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36800" y="2146300"/>
            <a:ext cx="5461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Rline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251200" y="2146300"/>
            <a:ext cx="889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rc;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*ptr;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*tsd;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36800" y="3111500"/>
            <a:ext cx="5664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pthread_once(&amp;rl_once,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readline_once);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(tsd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pthread_getspecific(rl_key))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23200" y="3594100"/>
            <a:ext cx="166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36800" y="3644900"/>
            <a:ext cx="45720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calloc(1,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sizeof(Rline));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pthread_setspecific(rl_key,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tsd);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return(n);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22400" y="50546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7000" y="1168400"/>
            <a:ext cx="69596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95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readline_4.c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readline(int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*vptr,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maxlen)</a:t>
            </a:r>
          </a:p>
          <a:p>
            <a:pPr>
              <a:lnSpc>
                <a:spcPts val="1900"/>
              </a:lnSpc>
              <a:tabLst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422BA-E191-1953-4CF0-F7B3DF61C804}"/>
              </a:ext>
            </a:extLst>
          </p:cNvPr>
          <p:cNvSpPr txBox="1"/>
          <p:nvPr/>
        </p:nvSpPr>
        <p:spPr>
          <a:xfrm>
            <a:off x="7062651" y="2629466"/>
            <a:ext cx="29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thread </a:t>
            </a:r>
            <a:r>
              <a:rPr lang="ko-KR" altLang="en-US" b="1" dirty="0">
                <a:solidFill>
                  <a:srgbClr val="FF0000"/>
                </a:solidFill>
              </a:rPr>
              <a:t>별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번만 호출하게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6BE1B-1DED-9C2C-BB24-E366B5294FAE}"/>
              </a:ext>
            </a:extLst>
          </p:cNvPr>
          <p:cNvSpPr/>
          <p:nvPr/>
        </p:nvSpPr>
        <p:spPr>
          <a:xfrm>
            <a:off x="2336800" y="3035809"/>
            <a:ext cx="4229463" cy="290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964E-854A-E667-1DE0-37408969D841}"/>
              </a:ext>
            </a:extLst>
          </p:cNvPr>
          <p:cNvCxnSpPr>
            <a:stCxn id="14" idx="1"/>
          </p:cNvCxnSpPr>
          <p:nvPr/>
        </p:nvCxnSpPr>
        <p:spPr>
          <a:xfrm flipH="1">
            <a:off x="6578600" y="2814132"/>
            <a:ext cx="484051" cy="386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25600" y="2120900"/>
            <a:ext cx="7353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700"/>
              </a:lnSpc>
              <a:tabLst/>
            </a:pP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6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0541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u="sng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 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94000" y="3746500"/>
            <a:ext cx="2044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4610100"/>
            <a:ext cx="204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24200" y="1435100"/>
            <a:ext cx="4406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1511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93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90600" y="12065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55700" y="1168400"/>
            <a:ext cx="3530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보냄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보냄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인터럽트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2667000"/>
            <a:ext cx="1854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90600" y="30988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55700" y="3060700"/>
            <a:ext cx="3009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인위적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kill()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사건발생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에러상황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잘못된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외부상황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키보드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(Cntl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4572000"/>
            <a:ext cx="3314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특정함수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6200"/>
            <a:ext cx="2146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937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define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90600" y="1282700"/>
            <a:ext cx="7747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1282700"/>
            <a:ext cx="7747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SIGHUP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SIGINT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SIGILL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SIGTRAP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SIGIOT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SIGABRT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SIGEMT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SIGFPE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SIGKILL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SIGBUS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SIGSEGV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SIGSYS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SIGPIPE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SIGALRM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SIGTERM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SIGUSR1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SIGUSR2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68600" y="1282700"/>
            <a:ext cx="2159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48200" y="1282700"/>
            <a:ext cx="2159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91100" y="1282700"/>
            <a:ext cx="51054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hangup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interrupt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(rubout)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quit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(ASCII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FS)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illegal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instruction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(not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when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caught)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trace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trap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caught)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instruction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abort,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replace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future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EMT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instruction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floating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exception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kill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(cannot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caught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ignored)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segmentation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violation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argument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system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software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termination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kill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defined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defined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1892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define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70000" y="1168400"/>
            <a:ext cx="6858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57400" y="1168400"/>
            <a:ext cx="14732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SIGPWR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SIGWINCH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SIGURG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SIGPOLL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SIGPOLL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SIGSTOP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SIGTSTP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SIGCONT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SIGTTIN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SIGTTOU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27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SIGVTALRM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SIGPROF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SIGXCPU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SIGXFSZ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SIGWAITING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32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SIGLWP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33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SIGFREEZE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SIGTHAW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35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SIGCANCEL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SIGLOST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37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521200" y="1168400"/>
            <a:ext cx="1905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13300" y="1168400"/>
            <a:ext cx="46228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power-fail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restart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window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urgent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socket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condition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pollable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event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occured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socket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I/O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possible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(SIGPOLL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alias)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stop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(cannot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caught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ignored)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stop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requested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tty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stopped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been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continued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background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tty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attempted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background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tty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attempted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virtual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expired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profiling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expired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exceeded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cpu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limit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exceeded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limit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process's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lwps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blocked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special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library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special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special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CPR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cancellation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libthread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resource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lost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(eg,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record-lock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lost)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75311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  <a:tab pos="6350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중요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대표적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SIGABRT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abort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비정상적으로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SIGALRM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타이머에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SIGCHLD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종료하거나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3600" y="32766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SIGFPE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79600" y="3276600"/>
            <a:ext cx="4572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나눈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63600" y="3848100"/>
            <a:ext cx="6248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SIGHUP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단절되는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63600" y="4457700"/>
            <a:ext cx="850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SIGINT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SIGKILL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30400" y="4457700"/>
            <a:ext cx="5727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인터럽트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(DELETE,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^C)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누르면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드라이버에서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  <a:p>
            <a:pPr>
              <a:lnSpc>
                <a:spcPts val="2200"/>
              </a:lnSpc>
              <a:tabLst>
                <a:tab pos="254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</a:t>
            </a:r>
          </a:p>
          <a:p>
            <a:pPr>
              <a:lnSpc>
                <a:spcPts val="2200"/>
              </a:lnSpc>
              <a:tabLst>
                <a:tab pos="25400" algn="l"/>
                <a:tab pos="152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무시하거나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임의의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(catch)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71120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중요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대표적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SIGQUIT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(^\)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누르면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드라이버에서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  <a:p>
            <a:pPr>
              <a:lnSpc>
                <a:spcPts val="22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SIGSEGV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잘못된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SIGSTOP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정지시키는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  <a:p>
            <a:pPr>
              <a:lnSpc>
                <a:spcPts val="22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무시하거나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임의의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(catch)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SIGTERM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SIGUSR1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응용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프로그램에서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정의하여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68300" algn="l"/>
                <a:tab pos="1447800" algn="l"/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SIGUSR2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응용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101600"/>
            <a:ext cx="62611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도중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멈춤</a:t>
            </a:r>
          </a:p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[line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number]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[filename]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[line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number]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[function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name]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8394700" cy="519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  <a:tab pos="1193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(ignore)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SIGKILL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과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SIGSTOP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제외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하드웨어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오류에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대해서는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주의해야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시스널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(catch)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등록된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(handler)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SIGKILL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과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SIGSTOP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시그널에는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처리할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등록할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(default)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특별한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선택하지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</a:p>
          <a:p>
            <a:pPr>
              <a:lnSpc>
                <a:spcPts val="2500"/>
              </a:lnSpc>
              <a:tabLst>
                <a:tab pos="546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대부분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종료시키는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것이다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68823" y="5334000"/>
            <a:ext cx="3962400" cy="914400"/>
          </a:xfrm>
          <a:custGeom>
            <a:avLst/>
            <a:gdLst>
              <a:gd name="connsiteX0" fmla="*/ 0 w 3962400"/>
              <a:gd name="connsiteY0" fmla="*/ 0 h 914400"/>
              <a:gd name="connsiteX1" fmla="*/ 3962400 w 3962400"/>
              <a:gd name="connsiteY1" fmla="*/ 0 h 914400"/>
              <a:gd name="connsiteX2" fmla="*/ 3962400 w 3962400"/>
              <a:gd name="connsiteY2" fmla="*/ 800100 h 914400"/>
              <a:gd name="connsiteX3" fmla="*/ 3848100 w 3962400"/>
              <a:gd name="connsiteY3" fmla="*/ 914400 h 914400"/>
              <a:gd name="connsiteX4" fmla="*/ 0 w 3962400"/>
              <a:gd name="connsiteY4" fmla="*/ 914400 h 914400"/>
              <a:gd name="connsiteX5" fmla="*/ 0 w 3962400"/>
              <a:gd name="connsiteY5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962400" h="914400">
                <a:moveTo>
                  <a:pt x="0" y="0"/>
                </a:moveTo>
                <a:lnTo>
                  <a:pt x="3962400" y="0"/>
                </a:lnTo>
                <a:lnTo>
                  <a:pt x="3962400" y="800100"/>
                </a:lnTo>
                <a:lnTo>
                  <a:pt x="3848100" y="914400"/>
                </a:lnTo>
                <a:lnTo>
                  <a:pt x="0" y="9144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916923" y="6134100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22859 w 114300"/>
              <a:gd name="connsiteY1" fmla="*/ 22859 h 114300"/>
              <a:gd name="connsiteX2" fmla="*/ 11430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22859" y="22859"/>
                </a:lnTo>
                <a:lnTo>
                  <a:pt x="114300" y="0"/>
                </a:lnTo>
                <a:lnTo>
                  <a:pt x="0" y="114300"/>
                </a:lnTo>
              </a:path>
            </a:pathLst>
          </a:custGeom>
          <a:solidFill>
            <a:srgbClr val="CDC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62473" y="5327650"/>
            <a:ext cx="3975100" cy="927100"/>
          </a:xfrm>
          <a:custGeom>
            <a:avLst/>
            <a:gdLst>
              <a:gd name="connsiteX0" fmla="*/ 3854450 w 3975100"/>
              <a:gd name="connsiteY0" fmla="*/ 920750 h 927100"/>
              <a:gd name="connsiteX1" fmla="*/ 3877309 w 3975100"/>
              <a:gd name="connsiteY1" fmla="*/ 829309 h 927100"/>
              <a:gd name="connsiteX2" fmla="*/ 3968750 w 3975100"/>
              <a:gd name="connsiteY2" fmla="*/ 806450 h 927100"/>
              <a:gd name="connsiteX3" fmla="*/ 3854450 w 3975100"/>
              <a:gd name="connsiteY3" fmla="*/ 920750 h 927100"/>
              <a:gd name="connsiteX4" fmla="*/ 6350 w 3975100"/>
              <a:gd name="connsiteY4" fmla="*/ 920750 h 927100"/>
              <a:gd name="connsiteX5" fmla="*/ 6350 w 3975100"/>
              <a:gd name="connsiteY5" fmla="*/ 6350 h 927100"/>
              <a:gd name="connsiteX6" fmla="*/ 3968750 w 3975100"/>
              <a:gd name="connsiteY6" fmla="*/ 6350 h 927100"/>
              <a:gd name="connsiteX7" fmla="*/ 3968750 w 3975100"/>
              <a:gd name="connsiteY7" fmla="*/ 806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75100" h="927100">
                <a:moveTo>
                  <a:pt x="3854450" y="920750"/>
                </a:moveTo>
                <a:lnTo>
                  <a:pt x="3877309" y="829309"/>
                </a:lnTo>
                <a:lnTo>
                  <a:pt x="3968750" y="806450"/>
                </a:lnTo>
                <a:lnTo>
                  <a:pt x="3854450" y="920750"/>
                </a:lnTo>
                <a:lnTo>
                  <a:pt x="6350" y="920750"/>
                </a:lnTo>
                <a:lnTo>
                  <a:pt x="6350" y="6350"/>
                </a:lnTo>
                <a:lnTo>
                  <a:pt x="3968750" y="6350"/>
                </a:lnTo>
                <a:lnTo>
                  <a:pt x="3968750" y="80645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114300"/>
            <a:ext cx="4381500" cy="449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signal(SIGINT,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SIG_IGN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);</a:t>
            </a:r>
          </a:p>
          <a:p>
            <a:pPr>
              <a:lnSpc>
                <a:spcPts val="22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인터럽트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(^C)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signal(SIGINT,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SIG_DFL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);</a:t>
            </a:r>
          </a:p>
          <a:p>
            <a:pPr>
              <a:lnSpc>
                <a:spcPts val="23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signal(SIGINT,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SIG_IGN);</a:t>
            </a:r>
          </a:p>
          <a:p>
            <a:pPr>
              <a:lnSpc>
                <a:spcPts val="2300"/>
              </a:lnSpc>
              <a:tabLst>
                <a:tab pos="469900" algn="l"/>
                <a:tab pos="825500" algn="l"/>
                <a:tab pos="1117600" algn="l"/>
                <a:tab pos="13843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signal(SIGQUIT,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SIG_IGN);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08600" y="5549900"/>
            <a:ext cx="3454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인터럽트로부터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보호해야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중요한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작업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의도적으로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보호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77800"/>
            <a:ext cx="76200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kill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</a:t>
            </a:r>
          </a:p>
          <a:p>
            <a:pPr>
              <a:lnSpc>
                <a:spcPts val="23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번호</a:t>
            </a:r>
          </a:p>
          <a:p>
            <a:pPr>
              <a:lnSpc>
                <a:spcPts val="23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보내지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존재여부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파악</a:t>
            </a:r>
          </a:p>
          <a:p>
            <a:pPr>
              <a:lnSpc>
                <a:spcPts val="23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미존재시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(errno=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ESRCH)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</a:t>
            </a:r>
          </a:p>
          <a:p>
            <a:pPr>
              <a:lnSpc>
                <a:spcPts val="23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가지고</a:t>
            </a:r>
          </a:p>
          <a:p>
            <a:pPr>
              <a:lnSpc>
                <a:spcPts val="2000"/>
              </a:lnSpc>
              <a:tabLst>
                <a:tab pos="546100" algn="l"/>
                <a:tab pos="9017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전달한다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30300" y="3670300"/>
            <a:ext cx="863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09800" y="3683000"/>
            <a:ext cx="49022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953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절대값에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가지고</a:t>
            </a:r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13758" y="3046204"/>
            <a:ext cx="2071818" cy="1307189"/>
          </a:xfrm>
          <a:custGeom>
            <a:avLst/>
            <a:gdLst>
              <a:gd name="connsiteX0" fmla="*/ 193339 w 2071818"/>
              <a:gd name="connsiteY0" fmla="*/ 432706 h 1307189"/>
              <a:gd name="connsiteX1" fmla="*/ 468675 w 2071818"/>
              <a:gd name="connsiteY1" fmla="*/ 122445 h 1307189"/>
              <a:gd name="connsiteX2" fmla="*/ 674669 w 2071818"/>
              <a:gd name="connsiteY2" fmla="*/ 157751 h 1307189"/>
              <a:gd name="connsiteX3" fmla="*/ 1018077 w 2071818"/>
              <a:gd name="connsiteY3" fmla="*/ 67581 h 1307189"/>
              <a:gd name="connsiteX4" fmla="*/ 1077132 w 2071818"/>
              <a:gd name="connsiteY4" fmla="*/ 104665 h 1307189"/>
              <a:gd name="connsiteX5" fmla="*/ 1355897 w 2071818"/>
              <a:gd name="connsiteY5" fmla="*/ 24782 h 1307189"/>
              <a:gd name="connsiteX6" fmla="*/ 1428414 w 2071818"/>
              <a:gd name="connsiteY6" fmla="*/ 76217 h 1307189"/>
              <a:gd name="connsiteX7" fmla="*/ 1754423 w 2071818"/>
              <a:gd name="connsiteY7" fmla="*/ 53230 h 1307189"/>
              <a:gd name="connsiteX8" fmla="*/ 1832528 w 2071818"/>
              <a:gd name="connsiteY8" fmla="*/ 169054 h 1307189"/>
              <a:gd name="connsiteX9" fmla="*/ 2010836 w 2071818"/>
              <a:gd name="connsiteY9" fmla="*/ 436770 h 1307189"/>
              <a:gd name="connsiteX10" fmla="*/ 1999279 w 2071818"/>
              <a:gd name="connsiteY10" fmla="*/ 465345 h 1307189"/>
              <a:gd name="connsiteX11" fmla="*/ 1939970 w 2071818"/>
              <a:gd name="connsiteY11" fmla="*/ 853076 h 1307189"/>
              <a:gd name="connsiteX12" fmla="*/ 1789094 w 2071818"/>
              <a:gd name="connsiteY12" fmla="*/ 907432 h 1307189"/>
              <a:gd name="connsiteX13" fmla="*/ 1511345 w 2071818"/>
              <a:gd name="connsiteY13" fmla="*/ 1141493 h 1307189"/>
              <a:gd name="connsiteX14" fmla="*/ 1367581 w 2071818"/>
              <a:gd name="connsiteY14" fmla="*/ 1105679 h 1307189"/>
              <a:gd name="connsiteX15" fmla="*/ 966642 w 2071818"/>
              <a:gd name="connsiteY15" fmla="*/ 1290083 h 1307189"/>
              <a:gd name="connsiteX16" fmla="*/ 792525 w 2071818"/>
              <a:gd name="connsiteY16" fmla="*/ 1179212 h 1307189"/>
              <a:gd name="connsiteX17" fmla="*/ 287954 w 2071818"/>
              <a:gd name="connsiteY17" fmla="*/ 1071135 h 1307189"/>
              <a:gd name="connsiteX18" fmla="*/ 284144 w 2071818"/>
              <a:gd name="connsiteY18" fmla="*/ 1065420 h 1307189"/>
              <a:gd name="connsiteX19" fmla="*/ 53639 w 2071818"/>
              <a:gd name="connsiteY19" fmla="*/ 909845 h 1307189"/>
              <a:gd name="connsiteX20" fmla="*/ 108376 w 2071818"/>
              <a:gd name="connsiteY20" fmla="*/ 767859 h 1307189"/>
              <a:gd name="connsiteX21" fmla="*/ 34335 w 2071818"/>
              <a:gd name="connsiteY21" fmla="*/ 524019 h 1307189"/>
              <a:gd name="connsiteX22" fmla="*/ 191688 w 2071818"/>
              <a:gd name="connsiteY22" fmla="*/ 436770 h 1307189"/>
              <a:gd name="connsiteX23" fmla="*/ 193339 w 2071818"/>
              <a:gd name="connsiteY23" fmla="*/ 432706 h 1307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071818" h="1307189">
                <a:moveTo>
                  <a:pt x="193339" y="432706"/>
                </a:moveTo>
                <a:cubicBezTo>
                  <a:pt x="169463" y="281830"/>
                  <a:pt x="292780" y="143019"/>
                  <a:pt x="468675" y="122445"/>
                </a:cubicBezTo>
                <a:cubicBezTo>
                  <a:pt x="540049" y="114190"/>
                  <a:pt x="612566" y="126636"/>
                  <a:pt x="674669" y="157751"/>
                </a:cubicBezTo>
                <a:cubicBezTo>
                  <a:pt x="740455" y="51452"/>
                  <a:pt x="894252" y="11066"/>
                  <a:pt x="1018077" y="67581"/>
                </a:cubicBezTo>
                <a:cubicBezTo>
                  <a:pt x="1039794" y="77487"/>
                  <a:pt x="1059606" y="89933"/>
                  <a:pt x="1077132" y="104665"/>
                </a:cubicBezTo>
                <a:cubicBezTo>
                  <a:pt x="1128440" y="16654"/>
                  <a:pt x="1253154" y="-19159"/>
                  <a:pt x="1355897" y="24782"/>
                </a:cubicBezTo>
                <a:cubicBezTo>
                  <a:pt x="1384345" y="36974"/>
                  <a:pt x="1409237" y="54500"/>
                  <a:pt x="1428414" y="76217"/>
                </a:cubicBezTo>
                <a:cubicBezTo>
                  <a:pt x="1511091" y="-7094"/>
                  <a:pt x="1657014" y="-17381"/>
                  <a:pt x="1754423" y="53230"/>
                </a:cubicBezTo>
                <a:cubicBezTo>
                  <a:pt x="1795444" y="82821"/>
                  <a:pt x="1823003" y="123842"/>
                  <a:pt x="1832528" y="169054"/>
                </a:cubicBezTo>
                <a:cubicBezTo>
                  <a:pt x="1967910" y="200677"/>
                  <a:pt x="2047793" y="320565"/>
                  <a:pt x="2010836" y="436770"/>
                </a:cubicBezTo>
                <a:cubicBezTo>
                  <a:pt x="2007788" y="446549"/>
                  <a:pt x="2003851" y="456074"/>
                  <a:pt x="1999279" y="465345"/>
                </a:cubicBezTo>
                <a:cubicBezTo>
                  <a:pt x="2107864" y="586503"/>
                  <a:pt x="2081194" y="759985"/>
                  <a:pt x="1939970" y="853076"/>
                </a:cubicBezTo>
                <a:cubicBezTo>
                  <a:pt x="1895901" y="882032"/>
                  <a:pt x="1843958" y="900701"/>
                  <a:pt x="1789094" y="907432"/>
                </a:cubicBezTo>
                <a:cubicBezTo>
                  <a:pt x="1787824" y="1037734"/>
                  <a:pt x="1663491" y="1142509"/>
                  <a:pt x="1511345" y="1141493"/>
                </a:cubicBezTo>
                <a:cubicBezTo>
                  <a:pt x="1460545" y="1141112"/>
                  <a:pt x="1410761" y="1128793"/>
                  <a:pt x="1367581" y="1105679"/>
                </a:cubicBezTo>
                <a:cubicBezTo>
                  <a:pt x="1316146" y="1251729"/>
                  <a:pt x="1136695" y="1334279"/>
                  <a:pt x="966642" y="1290083"/>
                </a:cubicBezTo>
                <a:cubicBezTo>
                  <a:pt x="895395" y="1271541"/>
                  <a:pt x="833927" y="1232299"/>
                  <a:pt x="792525" y="1179212"/>
                </a:cubicBezTo>
                <a:cubicBezTo>
                  <a:pt x="618535" y="1269128"/>
                  <a:pt x="392602" y="1220741"/>
                  <a:pt x="287954" y="1071135"/>
                </a:cubicBezTo>
                <a:cubicBezTo>
                  <a:pt x="286684" y="1069230"/>
                  <a:pt x="285414" y="1067325"/>
                  <a:pt x="284144" y="1065420"/>
                </a:cubicBezTo>
                <a:cubicBezTo>
                  <a:pt x="170225" y="1076850"/>
                  <a:pt x="67101" y="1007127"/>
                  <a:pt x="53639" y="909845"/>
                </a:cubicBezTo>
                <a:cubicBezTo>
                  <a:pt x="46527" y="857902"/>
                  <a:pt x="66593" y="806086"/>
                  <a:pt x="108376" y="767859"/>
                </a:cubicBezTo>
                <a:cubicBezTo>
                  <a:pt x="9697" y="718075"/>
                  <a:pt x="-23449" y="608982"/>
                  <a:pt x="34335" y="524019"/>
                </a:cubicBezTo>
                <a:cubicBezTo>
                  <a:pt x="67609" y="474997"/>
                  <a:pt x="126029" y="442612"/>
                  <a:pt x="191688" y="436770"/>
                </a:cubicBezTo>
                <a:lnTo>
                  <a:pt x="193339" y="4327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907656" y="4560189"/>
            <a:ext cx="84709" cy="84581"/>
          </a:xfrm>
          <a:custGeom>
            <a:avLst/>
            <a:gdLst>
              <a:gd name="connsiteX0" fmla="*/ 78359 w 84709"/>
              <a:gd name="connsiteY0" fmla="*/ 42290 h 84581"/>
              <a:gd name="connsiteX1" fmla="*/ 42291 w 84709"/>
              <a:gd name="connsiteY1" fmla="*/ 78232 h 84581"/>
              <a:gd name="connsiteX2" fmla="*/ 6350 w 84709"/>
              <a:gd name="connsiteY2" fmla="*/ 42290 h 84581"/>
              <a:gd name="connsiteX3" fmla="*/ 42291 w 84709"/>
              <a:gd name="connsiteY3" fmla="*/ 6350 h 84581"/>
              <a:gd name="connsiteX4" fmla="*/ 78359 w 84709"/>
              <a:gd name="connsiteY4" fmla="*/ 42290 h 8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09" h="84581">
                <a:moveTo>
                  <a:pt x="78359" y="42290"/>
                </a:moveTo>
                <a:cubicBezTo>
                  <a:pt x="78359" y="62102"/>
                  <a:pt x="62230" y="78232"/>
                  <a:pt x="42291" y="78232"/>
                </a:cubicBezTo>
                <a:cubicBezTo>
                  <a:pt x="22479" y="78232"/>
                  <a:pt x="6350" y="62102"/>
                  <a:pt x="6350" y="42290"/>
                </a:cubicBezTo>
                <a:cubicBezTo>
                  <a:pt x="6350" y="22478"/>
                  <a:pt x="22479" y="6350"/>
                  <a:pt x="42291" y="6350"/>
                </a:cubicBezTo>
                <a:cubicBezTo>
                  <a:pt x="62230" y="6350"/>
                  <a:pt x="78359" y="22478"/>
                  <a:pt x="78359" y="422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73061" y="4422013"/>
            <a:ext cx="156717" cy="156590"/>
          </a:xfrm>
          <a:custGeom>
            <a:avLst/>
            <a:gdLst>
              <a:gd name="connsiteX0" fmla="*/ 150368 w 156717"/>
              <a:gd name="connsiteY0" fmla="*/ 78358 h 156590"/>
              <a:gd name="connsiteX1" fmla="*/ 78358 w 156717"/>
              <a:gd name="connsiteY1" fmla="*/ 150240 h 156590"/>
              <a:gd name="connsiteX2" fmla="*/ 6350 w 156717"/>
              <a:gd name="connsiteY2" fmla="*/ 78358 h 156590"/>
              <a:gd name="connsiteX3" fmla="*/ 78358 w 156717"/>
              <a:gd name="connsiteY3" fmla="*/ 6350 h 156590"/>
              <a:gd name="connsiteX4" fmla="*/ 150368 w 156717"/>
              <a:gd name="connsiteY4" fmla="*/ 78358 h 156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717" h="156590">
                <a:moveTo>
                  <a:pt x="150368" y="78358"/>
                </a:moveTo>
                <a:cubicBezTo>
                  <a:pt x="150368" y="118109"/>
                  <a:pt x="118109" y="150240"/>
                  <a:pt x="78358" y="150240"/>
                </a:cubicBezTo>
                <a:cubicBezTo>
                  <a:pt x="38607" y="150240"/>
                  <a:pt x="6350" y="118109"/>
                  <a:pt x="6350" y="78358"/>
                </a:cubicBezTo>
                <a:cubicBezTo>
                  <a:pt x="6350" y="38608"/>
                  <a:pt x="38607" y="6350"/>
                  <a:pt x="78358" y="6350"/>
                </a:cubicBezTo>
                <a:cubicBezTo>
                  <a:pt x="118109" y="6350"/>
                  <a:pt x="150368" y="38608"/>
                  <a:pt x="150368" y="783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089267" y="4232783"/>
            <a:ext cx="228600" cy="228600"/>
          </a:xfrm>
          <a:custGeom>
            <a:avLst/>
            <a:gdLst>
              <a:gd name="connsiteX0" fmla="*/ 222250 w 228600"/>
              <a:gd name="connsiteY0" fmla="*/ 114300 h 228600"/>
              <a:gd name="connsiteX1" fmla="*/ 114300 w 228600"/>
              <a:gd name="connsiteY1" fmla="*/ 222250 h 228600"/>
              <a:gd name="connsiteX2" fmla="*/ 6350 w 228600"/>
              <a:gd name="connsiteY2" fmla="*/ 114300 h 228600"/>
              <a:gd name="connsiteX3" fmla="*/ 114300 w 228600"/>
              <a:gd name="connsiteY3" fmla="*/ 6350 h 228600"/>
              <a:gd name="connsiteX4" fmla="*/ 22225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222250" y="114300"/>
                </a:moveTo>
                <a:cubicBezTo>
                  <a:pt x="222250" y="173989"/>
                  <a:pt x="173863" y="222250"/>
                  <a:pt x="114300" y="222250"/>
                </a:cubicBezTo>
                <a:cubicBezTo>
                  <a:pt x="54609" y="222250"/>
                  <a:pt x="6350" y="173989"/>
                  <a:pt x="6350" y="114300"/>
                </a:cubicBezTo>
                <a:cubicBezTo>
                  <a:pt x="6350" y="54736"/>
                  <a:pt x="54609" y="6350"/>
                  <a:pt x="114300" y="6350"/>
                </a:cubicBezTo>
                <a:cubicBezTo>
                  <a:pt x="173863" y="6350"/>
                  <a:pt x="222250" y="54736"/>
                  <a:pt x="222250" y="1143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917943" y="3802634"/>
            <a:ext cx="133350" cy="36702"/>
          </a:xfrm>
          <a:custGeom>
            <a:avLst/>
            <a:gdLst>
              <a:gd name="connsiteX0" fmla="*/ 127000 w 133350"/>
              <a:gd name="connsiteY0" fmla="*/ 30352 h 36702"/>
              <a:gd name="connsiteX1" fmla="*/ 6350 w 133350"/>
              <a:gd name="connsiteY1" fmla="*/ 6350 h 36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0" h="36702">
                <a:moveTo>
                  <a:pt x="127000" y="30352"/>
                </a:moveTo>
                <a:cubicBezTo>
                  <a:pt x="84836" y="33146"/>
                  <a:pt x="42799" y="24764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92188" y="4088129"/>
            <a:ext cx="65531" cy="24129"/>
          </a:xfrm>
          <a:custGeom>
            <a:avLst/>
            <a:gdLst>
              <a:gd name="connsiteX0" fmla="*/ 59181 w 65531"/>
              <a:gd name="connsiteY0" fmla="*/ 6350 h 24129"/>
              <a:gd name="connsiteX1" fmla="*/ 6350 w 65531"/>
              <a:gd name="connsiteY1" fmla="*/ 17779 h 24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531" h="24129">
                <a:moveTo>
                  <a:pt x="59181" y="6350"/>
                </a:moveTo>
                <a:cubicBezTo>
                  <a:pt x="42291" y="12191"/>
                  <a:pt x="24510" y="16002"/>
                  <a:pt x="6350" y="17779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568056" y="4161663"/>
            <a:ext cx="44450" cy="64897"/>
          </a:xfrm>
          <a:custGeom>
            <a:avLst/>
            <a:gdLst>
              <a:gd name="connsiteX0" fmla="*/ 38100 w 44450"/>
              <a:gd name="connsiteY0" fmla="*/ 58546 h 64897"/>
              <a:gd name="connsiteX1" fmla="*/ 6350 w 44450"/>
              <a:gd name="connsiteY1" fmla="*/ 6350 h 64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50" h="64897">
                <a:moveTo>
                  <a:pt x="38100" y="58546"/>
                </a:moveTo>
                <a:cubicBezTo>
                  <a:pt x="25400" y="42164"/>
                  <a:pt x="14732" y="24638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75243" y="4083684"/>
            <a:ext cx="25400" cy="69977"/>
          </a:xfrm>
          <a:custGeom>
            <a:avLst/>
            <a:gdLst>
              <a:gd name="connsiteX0" fmla="*/ 19050 w 25400"/>
              <a:gd name="connsiteY0" fmla="*/ 6350 h 69977"/>
              <a:gd name="connsiteX1" fmla="*/ 6350 w 25400"/>
              <a:gd name="connsiteY1" fmla="*/ 63627 h 69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9977">
                <a:moveTo>
                  <a:pt x="19050" y="6350"/>
                </a:moveTo>
                <a:cubicBezTo>
                  <a:pt x="17145" y="25780"/>
                  <a:pt x="12954" y="44958"/>
                  <a:pt x="6350" y="6362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40419" y="3729990"/>
            <a:ext cx="167639" cy="226568"/>
          </a:xfrm>
          <a:custGeom>
            <a:avLst/>
            <a:gdLst>
              <a:gd name="connsiteX0" fmla="*/ 6350 w 167639"/>
              <a:gd name="connsiteY0" fmla="*/ 6350 h 226568"/>
              <a:gd name="connsiteX1" fmla="*/ 161290 w 167639"/>
              <a:gd name="connsiteY1" fmla="*/ 220217 h 22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39" h="226568">
                <a:moveTo>
                  <a:pt x="6350" y="6350"/>
                </a:moveTo>
                <a:cubicBezTo>
                  <a:pt x="101854" y="46100"/>
                  <a:pt x="162052" y="129413"/>
                  <a:pt x="161290" y="22021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36710" y="3502025"/>
            <a:ext cx="81660" cy="92964"/>
          </a:xfrm>
          <a:custGeom>
            <a:avLst/>
            <a:gdLst>
              <a:gd name="connsiteX0" fmla="*/ 75310 w 81660"/>
              <a:gd name="connsiteY0" fmla="*/ 6350 h 92964"/>
              <a:gd name="connsiteX1" fmla="*/ 6350 w 81660"/>
              <a:gd name="connsiteY1" fmla="*/ 86614 h 9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60" h="92964">
                <a:moveTo>
                  <a:pt x="75310" y="6350"/>
                </a:moveTo>
                <a:cubicBezTo>
                  <a:pt x="59944" y="37338"/>
                  <a:pt x="36321" y="64770"/>
                  <a:pt x="6350" y="86614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640191" y="3204336"/>
            <a:ext cx="16382" cy="50673"/>
          </a:xfrm>
          <a:custGeom>
            <a:avLst/>
            <a:gdLst>
              <a:gd name="connsiteX0" fmla="*/ 6350 w 16382"/>
              <a:gd name="connsiteY0" fmla="*/ 6350 h 50673"/>
              <a:gd name="connsiteX1" fmla="*/ 10032 w 16382"/>
              <a:gd name="connsiteY1" fmla="*/ 44323 h 50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82" h="50673">
                <a:moveTo>
                  <a:pt x="6350" y="6350"/>
                </a:moveTo>
                <a:cubicBezTo>
                  <a:pt x="9016" y="18923"/>
                  <a:pt x="10286" y="31495"/>
                  <a:pt x="10032" y="44323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199881" y="3111880"/>
            <a:ext cx="48005" cy="60960"/>
          </a:xfrm>
          <a:custGeom>
            <a:avLst/>
            <a:gdLst>
              <a:gd name="connsiteX0" fmla="*/ 6350 w 48005"/>
              <a:gd name="connsiteY0" fmla="*/ 54610 h 60960"/>
              <a:gd name="connsiteX1" fmla="*/ 41656 w 48005"/>
              <a:gd name="connsiteY1" fmla="*/ 6350 h 6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005" h="60960">
                <a:moveTo>
                  <a:pt x="6350" y="54610"/>
                </a:moveTo>
                <a:cubicBezTo>
                  <a:pt x="15367" y="37083"/>
                  <a:pt x="27305" y="20827"/>
                  <a:pt x="41656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869555" y="3141472"/>
            <a:ext cx="29844" cy="54355"/>
          </a:xfrm>
          <a:custGeom>
            <a:avLst/>
            <a:gdLst>
              <a:gd name="connsiteX0" fmla="*/ 6350 w 29844"/>
              <a:gd name="connsiteY0" fmla="*/ 48005 h 54355"/>
              <a:gd name="connsiteX1" fmla="*/ 23494 w 29844"/>
              <a:gd name="connsiteY1" fmla="*/ 6350 h 54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" h="54355">
                <a:moveTo>
                  <a:pt x="6350" y="48005"/>
                </a:moveTo>
                <a:cubicBezTo>
                  <a:pt x="10032" y="33654"/>
                  <a:pt x="15747" y="19557"/>
                  <a:pt x="23494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81823" y="3197351"/>
            <a:ext cx="74548" cy="53086"/>
          </a:xfrm>
          <a:custGeom>
            <a:avLst/>
            <a:gdLst>
              <a:gd name="connsiteX0" fmla="*/ 6350 w 74548"/>
              <a:gd name="connsiteY0" fmla="*/ 6350 h 53086"/>
              <a:gd name="connsiteX1" fmla="*/ 68198 w 74548"/>
              <a:gd name="connsiteY1" fmla="*/ 46736 h 53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8" h="53086">
                <a:moveTo>
                  <a:pt x="6350" y="6350"/>
                </a:moveTo>
                <a:cubicBezTo>
                  <a:pt x="28829" y="17652"/>
                  <a:pt x="49657" y="31242"/>
                  <a:pt x="68198" y="46736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00875" y="3472560"/>
            <a:ext cx="23495" cy="55244"/>
          </a:xfrm>
          <a:custGeom>
            <a:avLst/>
            <a:gdLst>
              <a:gd name="connsiteX0" fmla="*/ 17144 w 23495"/>
              <a:gd name="connsiteY0" fmla="*/ 48895 h 55244"/>
              <a:gd name="connsiteX1" fmla="*/ 6350 w 23495"/>
              <a:gd name="connsiteY1" fmla="*/ 6350 h 55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495" h="55244">
                <a:moveTo>
                  <a:pt x="17144" y="48895"/>
                </a:moveTo>
                <a:cubicBezTo>
                  <a:pt x="12192" y="34925"/>
                  <a:pt x="8635" y="20701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328674" y="1441450"/>
            <a:ext cx="7861300" cy="4813300"/>
          </a:xfrm>
          <a:custGeom>
            <a:avLst/>
            <a:gdLst>
              <a:gd name="connsiteX0" fmla="*/ 6350 w 7861300"/>
              <a:gd name="connsiteY0" fmla="*/ 4806950 h 4813300"/>
              <a:gd name="connsiteX1" fmla="*/ 7854949 w 7861300"/>
              <a:gd name="connsiteY1" fmla="*/ 4806950 h 4813300"/>
              <a:gd name="connsiteX2" fmla="*/ 7854949 w 7861300"/>
              <a:gd name="connsiteY2" fmla="*/ 6350 h 4813300"/>
              <a:gd name="connsiteX3" fmla="*/ 6350 w 7861300"/>
              <a:gd name="connsiteY3" fmla="*/ 6350 h 4813300"/>
              <a:gd name="connsiteX4" fmla="*/ 6350 w 7861300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813300">
                <a:moveTo>
                  <a:pt x="6350" y="4806950"/>
                </a:moveTo>
                <a:lnTo>
                  <a:pt x="7854949" y="48069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43815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44600" algn="l"/>
                <a:tab pos="163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signal,kill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catchint(int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signo)</a:t>
            </a:r>
          </a:p>
          <a:p>
            <a:pPr>
              <a:lnSpc>
                <a:spcPts val="20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SIGINT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Receive\n");</a:t>
            </a:r>
          </a:p>
          <a:p>
            <a:pPr>
              <a:lnSpc>
                <a:spcPts val="20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446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473200" y="3251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866900" y="3505200"/>
            <a:ext cx="3238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signal(SIGINT,(void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catchint);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733800" y="4038600"/>
            <a:ext cx="6858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#1\n");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#2\n");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#3\n");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#4\n");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16500" y="4038600"/>
            <a:ext cx="8763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866900" y="4064000"/>
            <a:ext cx="17653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printf("sleep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printf("sleep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printf("sleep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printf("sleep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printf("Exiting");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exit(0);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473200" y="5537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366000" y="32766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외부상황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039100" y="152400"/>
            <a:ext cx="22987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8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signal_1.c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5873" y="5099050"/>
            <a:ext cx="3441700" cy="1155700"/>
          </a:xfrm>
          <a:custGeom>
            <a:avLst/>
            <a:gdLst>
              <a:gd name="connsiteX0" fmla="*/ 3292475 w 3441700"/>
              <a:gd name="connsiteY0" fmla="*/ 1149350 h 1155700"/>
              <a:gd name="connsiteX1" fmla="*/ 3321050 w 3441700"/>
              <a:gd name="connsiteY1" fmla="*/ 1035050 h 1155700"/>
              <a:gd name="connsiteX2" fmla="*/ 3435350 w 3441700"/>
              <a:gd name="connsiteY2" fmla="*/ 1006475 h 1155700"/>
              <a:gd name="connsiteX3" fmla="*/ 3292475 w 3441700"/>
              <a:gd name="connsiteY3" fmla="*/ 1149350 h 1155700"/>
              <a:gd name="connsiteX4" fmla="*/ 6350 w 3441700"/>
              <a:gd name="connsiteY4" fmla="*/ 1149350 h 1155700"/>
              <a:gd name="connsiteX5" fmla="*/ 6350 w 3441700"/>
              <a:gd name="connsiteY5" fmla="*/ 6350 h 1155700"/>
              <a:gd name="connsiteX6" fmla="*/ 3435350 w 3441700"/>
              <a:gd name="connsiteY6" fmla="*/ 6350 h 1155700"/>
              <a:gd name="connsiteX7" fmla="*/ 3435350 w 3441700"/>
              <a:gd name="connsiteY7" fmla="*/ 1006475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1700" h="1155700">
                <a:moveTo>
                  <a:pt x="3292475" y="1149350"/>
                </a:moveTo>
                <a:lnTo>
                  <a:pt x="3321050" y="1035050"/>
                </a:lnTo>
                <a:lnTo>
                  <a:pt x="3435350" y="1006475"/>
                </a:lnTo>
                <a:lnTo>
                  <a:pt x="3292475" y="1149350"/>
                </a:lnTo>
                <a:lnTo>
                  <a:pt x="6350" y="1149350"/>
                </a:lnTo>
                <a:lnTo>
                  <a:pt x="6350" y="6350"/>
                </a:lnTo>
                <a:lnTo>
                  <a:pt x="3435350" y="6350"/>
                </a:lnTo>
                <a:lnTo>
                  <a:pt x="3435350" y="1006475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13758" y="3046204"/>
            <a:ext cx="2071818" cy="1307189"/>
          </a:xfrm>
          <a:custGeom>
            <a:avLst/>
            <a:gdLst>
              <a:gd name="connsiteX0" fmla="*/ 193339 w 2071818"/>
              <a:gd name="connsiteY0" fmla="*/ 432706 h 1307189"/>
              <a:gd name="connsiteX1" fmla="*/ 468675 w 2071818"/>
              <a:gd name="connsiteY1" fmla="*/ 122445 h 1307189"/>
              <a:gd name="connsiteX2" fmla="*/ 674669 w 2071818"/>
              <a:gd name="connsiteY2" fmla="*/ 157751 h 1307189"/>
              <a:gd name="connsiteX3" fmla="*/ 1018077 w 2071818"/>
              <a:gd name="connsiteY3" fmla="*/ 67581 h 1307189"/>
              <a:gd name="connsiteX4" fmla="*/ 1077132 w 2071818"/>
              <a:gd name="connsiteY4" fmla="*/ 104665 h 1307189"/>
              <a:gd name="connsiteX5" fmla="*/ 1355897 w 2071818"/>
              <a:gd name="connsiteY5" fmla="*/ 24782 h 1307189"/>
              <a:gd name="connsiteX6" fmla="*/ 1428414 w 2071818"/>
              <a:gd name="connsiteY6" fmla="*/ 76217 h 1307189"/>
              <a:gd name="connsiteX7" fmla="*/ 1754423 w 2071818"/>
              <a:gd name="connsiteY7" fmla="*/ 53230 h 1307189"/>
              <a:gd name="connsiteX8" fmla="*/ 1832528 w 2071818"/>
              <a:gd name="connsiteY8" fmla="*/ 169054 h 1307189"/>
              <a:gd name="connsiteX9" fmla="*/ 2010836 w 2071818"/>
              <a:gd name="connsiteY9" fmla="*/ 436770 h 1307189"/>
              <a:gd name="connsiteX10" fmla="*/ 1999279 w 2071818"/>
              <a:gd name="connsiteY10" fmla="*/ 465345 h 1307189"/>
              <a:gd name="connsiteX11" fmla="*/ 1939970 w 2071818"/>
              <a:gd name="connsiteY11" fmla="*/ 853076 h 1307189"/>
              <a:gd name="connsiteX12" fmla="*/ 1789094 w 2071818"/>
              <a:gd name="connsiteY12" fmla="*/ 907432 h 1307189"/>
              <a:gd name="connsiteX13" fmla="*/ 1511345 w 2071818"/>
              <a:gd name="connsiteY13" fmla="*/ 1141493 h 1307189"/>
              <a:gd name="connsiteX14" fmla="*/ 1367581 w 2071818"/>
              <a:gd name="connsiteY14" fmla="*/ 1105679 h 1307189"/>
              <a:gd name="connsiteX15" fmla="*/ 966642 w 2071818"/>
              <a:gd name="connsiteY15" fmla="*/ 1290083 h 1307189"/>
              <a:gd name="connsiteX16" fmla="*/ 792525 w 2071818"/>
              <a:gd name="connsiteY16" fmla="*/ 1179212 h 1307189"/>
              <a:gd name="connsiteX17" fmla="*/ 287954 w 2071818"/>
              <a:gd name="connsiteY17" fmla="*/ 1071135 h 1307189"/>
              <a:gd name="connsiteX18" fmla="*/ 284144 w 2071818"/>
              <a:gd name="connsiteY18" fmla="*/ 1065420 h 1307189"/>
              <a:gd name="connsiteX19" fmla="*/ 53639 w 2071818"/>
              <a:gd name="connsiteY19" fmla="*/ 909845 h 1307189"/>
              <a:gd name="connsiteX20" fmla="*/ 108376 w 2071818"/>
              <a:gd name="connsiteY20" fmla="*/ 767859 h 1307189"/>
              <a:gd name="connsiteX21" fmla="*/ 34335 w 2071818"/>
              <a:gd name="connsiteY21" fmla="*/ 524019 h 1307189"/>
              <a:gd name="connsiteX22" fmla="*/ 191688 w 2071818"/>
              <a:gd name="connsiteY22" fmla="*/ 436770 h 1307189"/>
              <a:gd name="connsiteX23" fmla="*/ 193339 w 2071818"/>
              <a:gd name="connsiteY23" fmla="*/ 432706 h 1307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071818" h="1307189">
                <a:moveTo>
                  <a:pt x="193339" y="432706"/>
                </a:moveTo>
                <a:cubicBezTo>
                  <a:pt x="169463" y="281830"/>
                  <a:pt x="292780" y="143019"/>
                  <a:pt x="468675" y="122445"/>
                </a:cubicBezTo>
                <a:cubicBezTo>
                  <a:pt x="540049" y="114190"/>
                  <a:pt x="612566" y="126636"/>
                  <a:pt x="674669" y="157751"/>
                </a:cubicBezTo>
                <a:cubicBezTo>
                  <a:pt x="740455" y="51452"/>
                  <a:pt x="894252" y="11066"/>
                  <a:pt x="1018077" y="67581"/>
                </a:cubicBezTo>
                <a:cubicBezTo>
                  <a:pt x="1039794" y="77487"/>
                  <a:pt x="1059606" y="89933"/>
                  <a:pt x="1077132" y="104665"/>
                </a:cubicBezTo>
                <a:cubicBezTo>
                  <a:pt x="1128440" y="16654"/>
                  <a:pt x="1253154" y="-19159"/>
                  <a:pt x="1355897" y="24782"/>
                </a:cubicBezTo>
                <a:cubicBezTo>
                  <a:pt x="1384345" y="36974"/>
                  <a:pt x="1409237" y="54500"/>
                  <a:pt x="1428414" y="76217"/>
                </a:cubicBezTo>
                <a:cubicBezTo>
                  <a:pt x="1511091" y="-7094"/>
                  <a:pt x="1657014" y="-17381"/>
                  <a:pt x="1754423" y="53230"/>
                </a:cubicBezTo>
                <a:cubicBezTo>
                  <a:pt x="1795444" y="82821"/>
                  <a:pt x="1823003" y="123842"/>
                  <a:pt x="1832528" y="169054"/>
                </a:cubicBezTo>
                <a:cubicBezTo>
                  <a:pt x="1967910" y="200677"/>
                  <a:pt x="2047793" y="320565"/>
                  <a:pt x="2010836" y="436770"/>
                </a:cubicBezTo>
                <a:cubicBezTo>
                  <a:pt x="2007788" y="446549"/>
                  <a:pt x="2003851" y="456074"/>
                  <a:pt x="1999279" y="465345"/>
                </a:cubicBezTo>
                <a:cubicBezTo>
                  <a:pt x="2107864" y="586503"/>
                  <a:pt x="2081194" y="759985"/>
                  <a:pt x="1939970" y="853076"/>
                </a:cubicBezTo>
                <a:cubicBezTo>
                  <a:pt x="1895901" y="882032"/>
                  <a:pt x="1843958" y="900701"/>
                  <a:pt x="1789094" y="907432"/>
                </a:cubicBezTo>
                <a:cubicBezTo>
                  <a:pt x="1787824" y="1037734"/>
                  <a:pt x="1663491" y="1142509"/>
                  <a:pt x="1511345" y="1141493"/>
                </a:cubicBezTo>
                <a:cubicBezTo>
                  <a:pt x="1460545" y="1141112"/>
                  <a:pt x="1410761" y="1128793"/>
                  <a:pt x="1367581" y="1105679"/>
                </a:cubicBezTo>
                <a:cubicBezTo>
                  <a:pt x="1316146" y="1251729"/>
                  <a:pt x="1136695" y="1334279"/>
                  <a:pt x="966642" y="1290083"/>
                </a:cubicBezTo>
                <a:cubicBezTo>
                  <a:pt x="895395" y="1271541"/>
                  <a:pt x="833927" y="1232299"/>
                  <a:pt x="792525" y="1179212"/>
                </a:cubicBezTo>
                <a:cubicBezTo>
                  <a:pt x="618535" y="1269128"/>
                  <a:pt x="392602" y="1220741"/>
                  <a:pt x="287954" y="1071135"/>
                </a:cubicBezTo>
                <a:cubicBezTo>
                  <a:pt x="286684" y="1069230"/>
                  <a:pt x="285414" y="1067325"/>
                  <a:pt x="284144" y="1065420"/>
                </a:cubicBezTo>
                <a:cubicBezTo>
                  <a:pt x="170225" y="1076850"/>
                  <a:pt x="67101" y="1007127"/>
                  <a:pt x="53639" y="909845"/>
                </a:cubicBezTo>
                <a:cubicBezTo>
                  <a:pt x="46527" y="857902"/>
                  <a:pt x="66593" y="806086"/>
                  <a:pt x="108376" y="767859"/>
                </a:cubicBezTo>
                <a:cubicBezTo>
                  <a:pt x="9697" y="718075"/>
                  <a:pt x="-23449" y="608982"/>
                  <a:pt x="34335" y="524019"/>
                </a:cubicBezTo>
                <a:cubicBezTo>
                  <a:pt x="67609" y="474997"/>
                  <a:pt x="126029" y="442612"/>
                  <a:pt x="191688" y="436770"/>
                </a:cubicBezTo>
                <a:lnTo>
                  <a:pt x="193339" y="4327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07656" y="4560189"/>
            <a:ext cx="84709" cy="84581"/>
          </a:xfrm>
          <a:custGeom>
            <a:avLst/>
            <a:gdLst>
              <a:gd name="connsiteX0" fmla="*/ 78359 w 84709"/>
              <a:gd name="connsiteY0" fmla="*/ 42290 h 84581"/>
              <a:gd name="connsiteX1" fmla="*/ 42291 w 84709"/>
              <a:gd name="connsiteY1" fmla="*/ 78232 h 84581"/>
              <a:gd name="connsiteX2" fmla="*/ 6350 w 84709"/>
              <a:gd name="connsiteY2" fmla="*/ 42290 h 84581"/>
              <a:gd name="connsiteX3" fmla="*/ 42291 w 84709"/>
              <a:gd name="connsiteY3" fmla="*/ 6350 h 84581"/>
              <a:gd name="connsiteX4" fmla="*/ 78359 w 84709"/>
              <a:gd name="connsiteY4" fmla="*/ 42290 h 8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09" h="84581">
                <a:moveTo>
                  <a:pt x="78359" y="42290"/>
                </a:moveTo>
                <a:cubicBezTo>
                  <a:pt x="78359" y="62102"/>
                  <a:pt x="62230" y="78232"/>
                  <a:pt x="42291" y="78232"/>
                </a:cubicBezTo>
                <a:cubicBezTo>
                  <a:pt x="22479" y="78232"/>
                  <a:pt x="6350" y="62102"/>
                  <a:pt x="6350" y="42290"/>
                </a:cubicBezTo>
                <a:cubicBezTo>
                  <a:pt x="6350" y="22478"/>
                  <a:pt x="22479" y="6350"/>
                  <a:pt x="42291" y="6350"/>
                </a:cubicBezTo>
                <a:cubicBezTo>
                  <a:pt x="62230" y="6350"/>
                  <a:pt x="78359" y="22478"/>
                  <a:pt x="78359" y="422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3061" y="4422013"/>
            <a:ext cx="156717" cy="156590"/>
          </a:xfrm>
          <a:custGeom>
            <a:avLst/>
            <a:gdLst>
              <a:gd name="connsiteX0" fmla="*/ 150368 w 156717"/>
              <a:gd name="connsiteY0" fmla="*/ 78358 h 156590"/>
              <a:gd name="connsiteX1" fmla="*/ 78358 w 156717"/>
              <a:gd name="connsiteY1" fmla="*/ 150240 h 156590"/>
              <a:gd name="connsiteX2" fmla="*/ 6350 w 156717"/>
              <a:gd name="connsiteY2" fmla="*/ 78358 h 156590"/>
              <a:gd name="connsiteX3" fmla="*/ 78358 w 156717"/>
              <a:gd name="connsiteY3" fmla="*/ 6350 h 156590"/>
              <a:gd name="connsiteX4" fmla="*/ 150368 w 156717"/>
              <a:gd name="connsiteY4" fmla="*/ 78358 h 156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717" h="156590">
                <a:moveTo>
                  <a:pt x="150368" y="78358"/>
                </a:moveTo>
                <a:cubicBezTo>
                  <a:pt x="150368" y="118109"/>
                  <a:pt x="118109" y="150240"/>
                  <a:pt x="78358" y="150240"/>
                </a:cubicBezTo>
                <a:cubicBezTo>
                  <a:pt x="38607" y="150240"/>
                  <a:pt x="6350" y="118109"/>
                  <a:pt x="6350" y="78358"/>
                </a:cubicBezTo>
                <a:cubicBezTo>
                  <a:pt x="6350" y="38608"/>
                  <a:pt x="38607" y="6350"/>
                  <a:pt x="78358" y="6350"/>
                </a:cubicBezTo>
                <a:cubicBezTo>
                  <a:pt x="118109" y="6350"/>
                  <a:pt x="150368" y="38608"/>
                  <a:pt x="150368" y="783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9267" y="4232783"/>
            <a:ext cx="228600" cy="228600"/>
          </a:xfrm>
          <a:custGeom>
            <a:avLst/>
            <a:gdLst>
              <a:gd name="connsiteX0" fmla="*/ 222250 w 228600"/>
              <a:gd name="connsiteY0" fmla="*/ 114300 h 228600"/>
              <a:gd name="connsiteX1" fmla="*/ 114300 w 228600"/>
              <a:gd name="connsiteY1" fmla="*/ 222250 h 228600"/>
              <a:gd name="connsiteX2" fmla="*/ 6350 w 228600"/>
              <a:gd name="connsiteY2" fmla="*/ 114300 h 228600"/>
              <a:gd name="connsiteX3" fmla="*/ 114300 w 228600"/>
              <a:gd name="connsiteY3" fmla="*/ 6350 h 228600"/>
              <a:gd name="connsiteX4" fmla="*/ 22225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222250" y="114300"/>
                </a:moveTo>
                <a:cubicBezTo>
                  <a:pt x="222250" y="173989"/>
                  <a:pt x="173863" y="222250"/>
                  <a:pt x="114300" y="222250"/>
                </a:cubicBezTo>
                <a:cubicBezTo>
                  <a:pt x="54609" y="222250"/>
                  <a:pt x="6350" y="173989"/>
                  <a:pt x="6350" y="114300"/>
                </a:cubicBezTo>
                <a:cubicBezTo>
                  <a:pt x="6350" y="54736"/>
                  <a:pt x="54609" y="6350"/>
                  <a:pt x="114300" y="6350"/>
                </a:cubicBezTo>
                <a:cubicBezTo>
                  <a:pt x="173863" y="6350"/>
                  <a:pt x="222250" y="54736"/>
                  <a:pt x="222250" y="1143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17943" y="3802634"/>
            <a:ext cx="133350" cy="36702"/>
          </a:xfrm>
          <a:custGeom>
            <a:avLst/>
            <a:gdLst>
              <a:gd name="connsiteX0" fmla="*/ 127000 w 133350"/>
              <a:gd name="connsiteY0" fmla="*/ 30352 h 36702"/>
              <a:gd name="connsiteX1" fmla="*/ 6350 w 133350"/>
              <a:gd name="connsiteY1" fmla="*/ 6350 h 36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0" h="36702">
                <a:moveTo>
                  <a:pt x="127000" y="30352"/>
                </a:moveTo>
                <a:cubicBezTo>
                  <a:pt x="84836" y="33146"/>
                  <a:pt x="42799" y="24764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92188" y="4088129"/>
            <a:ext cx="65531" cy="24129"/>
          </a:xfrm>
          <a:custGeom>
            <a:avLst/>
            <a:gdLst>
              <a:gd name="connsiteX0" fmla="*/ 59181 w 65531"/>
              <a:gd name="connsiteY0" fmla="*/ 6350 h 24129"/>
              <a:gd name="connsiteX1" fmla="*/ 6350 w 65531"/>
              <a:gd name="connsiteY1" fmla="*/ 17779 h 24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531" h="24129">
                <a:moveTo>
                  <a:pt x="59181" y="6350"/>
                </a:moveTo>
                <a:cubicBezTo>
                  <a:pt x="42291" y="12191"/>
                  <a:pt x="24510" y="16002"/>
                  <a:pt x="6350" y="17779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68056" y="4161663"/>
            <a:ext cx="44450" cy="64897"/>
          </a:xfrm>
          <a:custGeom>
            <a:avLst/>
            <a:gdLst>
              <a:gd name="connsiteX0" fmla="*/ 38100 w 44450"/>
              <a:gd name="connsiteY0" fmla="*/ 58546 h 64897"/>
              <a:gd name="connsiteX1" fmla="*/ 6350 w 44450"/>
              <a:gd name="connsiteY1" fmla="*/ 6350 h 64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50" h="64897">
                <a:moveTo>
                  <a:pt x="38100" y="58546"/>
                </a:moveTo>
                <a:cubicBezTo>
                  <a:pt x="25400" y="42164"/>
                  <a:pt x="14732" y="24638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175243" y="4083684"/>
            <a:ext cx="25400" cy="69977"/>
          </a:xfrm>
          <a:custGeom>
            <a:avLst/>
            <a:gdLst>
              <a:gd name="connsiteX0" fmla="*/ 19050 w 25400"/>
              <a:gd name="connsiteY0" fmla="*/ 6350 h 69977"/>
              <a:gd name="connsiteX1" fmla="*/ 6350 w 25400"/>
              <a:gd name="connsiteY1" fmla="*/ 63627 h 69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9977">
                <a:moveTo>
                  <a:pt x="19050" y="6350"/>
                </a:moveTo>
                <a:cubicBezTo>
                  <a:pt x="17145" y="25780"/>
                  <a:pt x="12954" y="44958"/>
                  <a:pt x="6350" y="6362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40419" y="3729990"/>
            <a:ext cx="167639" cy="226568"/>
          </a:xfrm>
          <a:custGeom>
            <a:avLst/>
            <a:gdLst>
              <a:gd name="connsiteX0" fmla="*/ 6350 w 167639"/>
              <a:gd name="connsiteY0" fmla="*/ 6350 h 226568"/>
              <a:gd name="connsiteX1" fmla="*/ 161290 w 167639"/>
              <a:gd name="connsiteY1" fmla="*/ 220217 h 22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39" h="226568">
                <a:moveTo>
                  <a:pt x="6350" y="6350"/>
                </a:moveTo>
                <a:cubicBezTo>
                  <a:pt x="101854" y="46100"/>
                  <a:pt x="162052" y="129413"/>
                  <a:pt x="161290" y="22021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736710" y="3502025"/>
            <a:ext cx="81660" cy="92964"/>
          </a:xfrm>
          <a:custGeom>
            <a:avLst/>
            <a:gdLst>
              <a:gd name="connsiteX0" fmla="*/ 75310 w 81660"/>
              <a:gd name="connsiteY0" fmla="*/ 6350 h 92964"/>
              <a:gd name="connsiteX1" fmla="*/ 6350 w 81660"/>
              <a:gd name="connsiteY1" fmla="*/ 86614 h 9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60" h="92964">
                <a:moveTo>
                  <a:pt x="75310" y="6350"/>
                </a:moveTo>
                <a:cubicBezTo>
                  <a:pt x="59944" y="37338"/>
                  <a:pt x="36321" y="64770"/>
                  <a:pt x="6350" y="86614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640191" y="3204336"/>
            <a:ext cx="16382" cy="50673"/>
          </a:xfrm>
          <a:custGeom>
            <a:avLst/>
            <a:gdLst>
              <a:gd name="connsiteX0" fmla="*/ 6350 w 16382"/>
              <a:gd name="connsiteY0" fmla="*/ 6350 h 50673"/>
              <a:gd name="connsiteX1" fmla="*/ 10032 w 16382"/>
              <a:gd name="connsiteY1" fmla="*/ 44323 h 50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82" h="50673">
                <a:moveTo>
                  <a:pt x="6350" y="6350"/>
                </a:moveTo>
                <a:cubicBezTo>
                  <a:pt x="9016" y="18923"/>
                  <a:pt x="10286" y="31495"/>
                  <a:pt x="10032" y="44323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199881" y="3111880"/>
            <a:ext cx="48005" cy="60960"/>
          </a:xfrm>
          <a:custGeom>
            <a:avLst/>
            <a:gdLst>
              <a:gd name="connsiteX0" fmla="*/ 6350 w 48005"/>
              <a:gd name="connsiteY0" fmla="*/ 54610 h 60960"/>
              <a:gd name="connsiteX1" fmla="*/ 41656 w 48005"/>
              <a:gd name="connsiteY1" fmla="*/ 6350 h 6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005" h="60960">
                <a:moveTo>
                  <a:pt x="6350" y="54610"/>
                </a:moveTo>
                <a:cubicBezTo>
                  <a:pt x="15367" y="37083"/>
                  <a:pt x="27305" y="20827"/>
                  <a:pt x="41656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869555" y="3141472"/>
            <a:ext cx="29844" cy="54355"/>
          </a:xfrm>
          <a:custGeom>
            <a:avLst/>
            <a:gdLst>
              <a:gd name="connsiteX0" fmla="*/ 6350 w 29844"/>
              <a:gd name="connsiteY0" fmla="*/ 48005 h 54355"/>
              <a:gd name="connsiteX1" fmla="*/ 23494 w 29844"/>
              <a:gd name="connsiteY1" fmla="*/ 6350 h 54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" h="54355">
                <a:moveTo>
                  <a:pt x="6350" y="48005"/>
                </a:moveTo>
                <a:cubicBezTo>
                  <a:pt x="10032" y="33654"/>
                  <a:pt x="15747" y="19557"/>
                  <a:pt x="23494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481823" y="3197351"/>
            <a:ext cx="74548" cy="53086"/>
          </a:xfrm>
          <a:custGeom>
            <a:avLst/>
            <a:gdLst>
              <a:gd name="connsiteX0" fmla="*/ 6350 w 74548"/>
              <a:gd name="connsiteY0" fmla="*/ 6350 h 53086"/>
              <a:gd name="connsiteX1" fmla="*/ 68198 w 74548"/>
              <a:gd name="connsiteY1" fmla="*/ 46736 h 53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8" h="53086">
                <a:moveTo>
                  <a:pt x="6350" y="6350"/>
                </a:moveTo>
                <a:cubicBezTo>
                  <a:pt x="28829" y="17652"/>
                  <a:pt x="49657" y="31242"/>
                  <a:pt x="68198" y="46736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00875" y="3472560"/>
            <a:ext cx="23495" cy="55244"/>
          </a:xfrm>
          <a:custGeom>
            <a:avLst/>
            <a:gdLst>
              <a:gd name="connsiteX0" fmla="*/ 17144 w 23495"/>
              <a:gd name="connsiteY0" fmla="*/ 48895 h 55244"/>
              <a:gd name="connsiteX1" fmla="*/ 6350 w 23495"/>
              <a:gd name="connsiteY1" fmla="*/ 6350 h 55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495" h="55244">
                <a:moveTo>
                  <a:pt x="17144" y="48895"/>
                </a:moveTo>
                <a:cubicBezTo>
                  <a:pt x="12192" y="34925"/>
                  <a:pt x="8635" y="20701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328674" y="1441450"/>
            <a:ext cx="7861300" cy="4813300"/>
          </a:xfrm>
          <a:custGeom>
            <a:avLst/>
            <a:gdLst>
              <a:gd name="connsiteX0" fmla="*/ 6350 w 7861300"/>
              <a:gd name="connsiteY0" fmla="*/ 4806950 h 4813300"/>
              <a:gd name="connsiteX1" fmla="*/ 7854949 w 7861300"/>
              <a:gd name="connsiteY1" fmla="*/ 4806950 h 4813300"/>
              <a:gd name="connsiteX2" fmla="*/ 7854949 w 7861300"/>
              <a:gd name="connsiteY2" fmla="*/ 6350 h 4813300"/>
              <a:gd name="connsiteX3" fmla="*/ 6350 w 7861300"/>
              <a:gd name="connsiteY3" fmla="*/ 6350 h 4813300"/>
              <a:gd name="connsiteX4" fmla="*/ 6350 w 7861300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813300">
                <a:moveTo>
                  <a:pt x="6350" y="4806950"/>
                </a:moveTo>
                <a:lnTo>
                  <a:pt x="7854949" y="48069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6678" y="99804"/>
            <a:ext cx="5600700" cy="589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signal,kill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handler(int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sig){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no(%d)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Received\n",sig);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main(){</a:t>
            </a:r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if(signal(SIGUSR1,handler)==SIG_ERR)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fprintf(stderr,"cannot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USR1\n");</a:t>
            </a:r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exit(1);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if(signal(SIGUSR2,handler)==SIG_ERR)</a:t>
            </a:r>
          </a:p>
          <a:p>
            <a:pPr>
              <a:lnSpc>
                <a:spcPts val="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fprintf(stderr,"cannot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USR2\n");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exit(1);</a:t>
            </a:r>
          </a:p>
          <a:p>
            <a:pPr>
              <a:lnSpc>
                <a:spcPts val="19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for(;;)</a:t>
            </a:r>
          </a:p>
          <a:p>
            <a:pPr>
              <a:lnSpc>
                <a:spcPts val="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	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pause();</a:t>
            </a:r>
          </a:p>
          <a:p>
            <a:pPr>
              <a:lnSpc>
                <a:spcPts val="2000"/>
              </a:lnSpc>
              <a:tabLst>
                <a:tab pos="1270000" algn="l"/>
                <a:tab pos="1663700" algn="l"/>
                <a:tab pos="2057400" algn="l"/>
                <a:tab pos="3035300" algn="l"/>
                <a:tab pos="5397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829300" y="3556000"/>
            <a:ext cx="14224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kill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USR1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kill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USR2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PID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251700" y="53256"/>
            <a:ext cx="30607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  <a:tab pos="711200" algn="l"/>
                <a:tab pos="1943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6700" algn="l"/>
                <a:tab pos="711200" algn="l"/>
                <a:tab pos="1943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66700" algn="l"/>
                <a:tab pos="711200" algn="l"/>
                <a:tab pos="1943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Shell</a:t>
            </a:r>
          </a:p>
          <a:p>
            <a:pPr>
              <a:lnSpc>
                <a:spcPts val="1900"/>
              </a:lnSpc>
              <a:tabLst>
                <a:tab pos="266700" algn="l"/>
                <a:tab pos="711200" algn="l"/>
                <a:tab pos="1943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58698" y="1514602"/>
            <a:ext cx="4828540" cy="4665471"/>
          </a:xfrm>
          <a:custGeom>
            <a:avLst/>
            <a:gdLst>
              <a:gd name="connsiteX0" fmla="*/ 6350 w 4828540"/>
              <a:gd name="connsiteY0" fmla="*/ 4659121 h 4665471"/>
              <a:gd name="connsiteX1" fmla="*/ 4822190 w 4828540"/>
              <a:gd name="connsiteY1" fmla="*/ 4659121 h 4665471"/>
              <a:gd name="connsiteX2" fmla="*/ 4822190 w 4828540"/>
              <a:gd name="connsiteY2" fmla="*/ 6350 h 4665471"/>
              <a:gd name="connsiteX3" fmla="*/ 6350 w 4828540"/>
              <a:gd name="connsiteY3" fmla="*/ 6350 h 4665471"/>
              <a:gd name="connsiteX4" fmla="*/ 6350 w 4828540"/>
              <a:gd name="connsiteY4" fmla="*/ 4659121 h 4665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8540" h="4665471">
                <a:moveTo>
                  <a:pt x="6350" y="4659121"/>
                </a:moveTo>
                <a:lnTo>
                  <a:pt x="4822190" y="4659121"/>
                </a:lnTo>
                <a:lnTo>
                  <a:pt x="4822190" y="6350"/>
                </a:lnTo>
                <a:lnTo>
                  <a:pt x="6350" y="6350"/>
                </a:lnTo>
                <a:lnTo>
                  <a:pt x="6350" y="4659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16270" y="1514602"/>
            <a:ext cx="4304284" cy="2579115"/>
          </a:xfrm>
          <a:custGeom>
            <a:avLst/>
            <a:gdLst>
              <a:gd name="connsiteX0" fmla="*/ 6350 w 4304284"/>
              <a:gd name="connsiteY0" fmla="*/ 2572765 h 2579115"/>
              <a:gd name="connsiteX1" fmla="*/ 4297934 w 4304284"/>
              <a:gd name="connsiteY1" fmla="*/ 2572765 h 2579115"/>
              <a:gd name="connsiteX2" fmla="*/ 4297934 w 4304284"/>
              <a:gd name="connsiteY2" fmla="*/ 6350 h 2579115"/>
              <a:gd name="connsiteX3" fmla="*/ 6350 w 4304284"/>
              <a:gd name="connsiteY3" fmla="*/ 6350 h 2579115"/>
              <a:gd name="connsiteX4" fmla="*/ 6350 w 4304284"/>
              <a:gd name="connsiteY4" fmla="*/ 2572765 h 2579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04284" h="2579115">
                <a:moveTo>
                  <a:pt x="6350" y="2572765"/>
                </a:moveTo>
                <a:lnTo>
                  <a:pt x="4297934" y="2572765"/>
                </a:lnTo>
                <a:lnTo>
                  <a:pt x="4297934" y="6350"/>
                </a:lnTo>
                <a:lnTo>
                  <a:pt x="6350" y="6350"/>
                </a:lnTo>
                <a:lnTo>
                  <a:pt x="6350" y="25727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13758" y="4341603"/>
            <a:ext cx="2071818" cy="1307185"/>
          </a:xfrm>
          <a:custGeom>
            <a:avLst/>
            <a:gdLst>
              <a:gd name="connsiteX0" fmla="*/ 193339 w 2071818"/>
              <a:gd name="connsiteY0" fmla="*/ 432706 h 1307185"/>
              <a:gd name="connsiteX1" fmla="*/ 468675 w 2071818"/>
              <a:gd name="connsiteY1" fmla="*/ 122446 h 1307185"/>
              <a:gd name="connsiteX2" fmla="*/ 674669 w 2071818"/>
              <a:gd name="connsiteY2" fmla="*/ 157751 h 1307185"/>
              <a:gd name="connsiteX3" fmla="*/ 1018077 w 2071818"/>
              <a:gd name="connsiteY3" fmla="*/ 67581 h 1307185"/>
              <a:gd name="connsiteX4" fmla="*/ 1077132 w 2071818"/>
              <a:gd name="connsiteY4" fmla="*/ 104666 h 1307185"/>
              <a:gd name="connsiteX5" fmla="*/ 1355897 w 2071818"/>
              <a:gd name="connsiteY5" fmla="*/ 24782 h 1307185"/>
              <a:gd name="connsiteX6" fmla="*/ 1428414 w 2071818"/>
              <a:gd name="connsiteY6" fmla="*/ 76217 h 1307185"/>
              <a:gd name="connsiteX7" fmla="*/ 1754423 w 2071818"/>
              <a:gd name="connsiteY7" fmla="*/ 53230 h 1307185"/>
              <a:gd name="connsiteX8" fmla="*/ 1832528 w 2071818"/>
              <a:gd name="connsiteY8" fmla="*/ 169055 h 1307185"/>
              <a:gd name="connsiteX9" fmla="*/ 2010836 w 2071818"/>
              <a:gd name="connsiteY9" fmla="*/ 436771 h 1307185"/>
              <a:gd name="connsiteX10" fmla="*/ 1999279 w 2071818"/>
              <a:gd name="connsiteY10" fmla="*/ 465346 h 1307185"/>
              <a:gd name="connsiteX11" fmla="*/ 1939970 w 2071818"/>
              <a:gd name="connsiteY11" fmla="*/ 853076 h 1307185"/>
              <a:gd name="connsiteX12" fmla="*/ 1789094 w 2071818"/>
              <a:gd name="connsiteY12" fmla="*/ 907432 h 1307185"/>
              <a:gd name="connsiteX13" fmla="*/ 1511345 w 2071818"/>
              <a:gd name="connsiteY13" fmla="*/ 1141493 h 1307185"/>
              <a:gd name="connsiteX14" fmla="*/ 1367581 w 2071818"/>
              <a:gd name="connsiteY14" fmla="*/ 1105680 h 1307185"/>
              <a:gd name="connsiteX15" fmla="*/ 966642 w 2071818"/>
              <a:gd name="connsiteY15" fmla="*/ 1290071 h 1307185"/>
              <a:gd name="connsiteX16" fmla="*/ 792525 w 2071818"/>
              <a:gd name="connsiteY16" fmla="*/ 1179212 h 1307185"/>
              <a:gd name="connsiteX17" fmla="*/ 287954 w 2071818"/>
              <a:gd name="connsiteY17" fmla="*/ 1071136 h 1307185"/>
              <a:gd name="connsiteX18" fmla="*/ 284144 w 2071818"/>
              <a:gd name="connsiteY18" fmla="*/ 1065421 h 1307185"/>
              <a:gd name="connsiteX19" fmla="*/ 53639 w 2071818"/>
              <a:gd name="connsiteY19" fmla="*/ 909846 h 1307185"/>
              <a:gd name="connsiteX20" fmla="*/ 108376 w 2071818"/>
              <a:gd name="connsiteY20" fmla="*/ 767860 h 1307185"/>
              <a:gd name="connsiteX21" fmla="*/ 34335 w 2071818"/>
              <a:gd name="connsiteY21" fmla="*/ 524019 h 1307185"/>
              <a:gd name="connsiteX22" fmla="*/ 191688 w 2071818"/>
              <a:gd name="connsiteY22" fmla="*/ 436771 h 1307185"/>
              <a:gd name="connsiteX23" fmla="*/ 193339 w 2071818"/>
              <a:gd name="connsiteY23" fmla="*/ 432706 h 1307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071818" h="1307185">
                <a:moveTo>
                  <a:pt x="193339" y="432706"/>
                </a:moveTo>
                <a:cubicBezTo>
                  <a:pt x="169463" y="281830"/>
                  <a:pt x="292780" y="143019"/>
                  <a:pt x="468675" y="122446"/>
                </a:cubicBezTo>
                <a:cubicBezTo>
                  <a:pt x="540049" y="114191"/>
                  <a:pt x="612566" y="126636"/>
                  <a:pt x="674669" y="157751"/>
                </a:cubicBezTo>
                <a:cubicBezTo>
                  <a:pt x="740455" y="51453"/>
                  <a:pt x="894252" y="11067"/>
                  <a:pt x="1018077" y="67581"/>
                </a:cubicBezTo>
                <a:cubicBezTo>
                  <a:pt x="1039794" y="77487"/>
                  <a:pt x="1059606" y="89934"/>
                  <a:pt x="1077132" y="104666"/>
                </a:cubicBezTo>
                <a:cubicBezTo>
                  <a:pt x="1128440" y="16655"/>
                  <a:pt x="1253154" y="-19158"/>
                  <a:pt x="1355897" y="24782"/>
                </a:cubicBezTo>
                <a:cubicBezTo>
                  <a:pt x="1384345" y="36974"/>
                  <a:pt x="1409237" y="54500"/>
                  <a:pt x="1428414" y="76217"/>
                </a:cubicBezTo>
                <a:cubicBezTo>
                  <a:pt x="1511091" y="-7094"/>
                  <a:pt x="1657014" y="-17381"/>
                  <a:pt x="1754423" y="53230"/>
                </a:cubicBezTo>
                <a:cubicBezTo>
                  <a:pt x="1795444" y="82822"/>
                  <a:pt x="1823003" y="123842"/>
                  <a:pt x="1832528" y="169055"/>
                </a:cubicBezTo>
                <a:cubicBezTo>
                  <a:pt x="1967910" y="200678"/>
                  <a:pt x="2047793" y="320566"/>
                  <a:pt x="2010836" y="436771"/>
                </a:cubicBezTo>
                <a:cubicBezTo>
                  <a:pt x="2007788" y="446549"/>
                  <a:pt x="2003851" y="456074"/>
                  <a:pt x="1999279" y="465346"/>
                </a:cubicBezTo>
                <a:cubicBezTo>
                  <a:pt x="2107864" y="586504"/>
                  <a:pt x="2081194" y="759986"/>
                  <a:pt x="1939970" y="853076"/>
                </a:cubicBezTo>
                <a:cubicBezTo>
                  <a:pt x="1895901" y="882032"/>
                  <a:pt x="1843958" y="900701"/>
                  <a:pt x="1789094" y="907432"/>
                </a:cubicBezTo>
                <a:cubicBezTo>
                  <a:pt x="1787824" y="1037735"/>
                  <a:pt x="1663491" y="1142510"/>
                  <a:pt x="1511345" y="1141493"/>
                </a:cubicBezTo>
                <a:cubicBezTo>
                  <a:pt x="1460545" y="1141112"/>
                  <a:pt x="1410761" y="1128793"/>
                  <a:pt x="1367581" y="1105680"/>
                </a:cubicBezTo>
                <a:cubicBezTo>
                  <a:pt x="1316146" y="1251742"/>
                  <a:pt x="1136695" y="1334292"/>
                  <a:pt x="966642" y="1290071"/>
                </a:cubicBezTo>
                <a:cubicBezTo>
                  <a:pt x="895395" y="1271542"/>
                  <a:pt x="833927" y="1232299"/>
                  <a:pt x="792525" y="1179212"/>
                </a:cubicBezTo>
                <a:cubicBezTo>
                  <a:pt x="618535" y="1269129"/>
                  <a:pt x="392602" y="1220742"/>
                  <a:pt x="287954" y="1071136"/>
                </a:cubicBezTo>
                <a:cubicBezTo>
                  <a:pt x="286684" y="1069230"/>
                  <a:pt x="285414" y="1067325"/>
                  <a:pt x="284144" y="1065421"/>
                </a:cubicBezTo>
                <a:cubicBezTo>
                  <a:pt x="170225" y="1076850"/>
                  <a:pt x="67101" y="1007128"/>
                  <a:pt x="53639" y="909846"/>
                </a:cubicBezTo>
                <a:cubicBezTo>
                  <a:pt x="46527" y="857903"/>
                  <a:pt x="66593" y="806086"/>
                  <a:pt x="108376" y="767860"/>
                </a:cubicBezTo>
                <a:cubicBezTo>
                  <a:pt x="9697" y="718075"/>
                  <a:pt x="-23449" y="608982"/>
                  <a:pt x="34335" y="524019"/>
                </a:cubicBezTo>
                <a:cubicBezTo>
                  <a:pt x="67609" y="474998"/>
                  <a:pt x="126029" y="442612"/>
                  <a:pt x="191688" y="436771"/>
                </a:cubicBezTo>
                <a:lnTo>
                  <a:pt x="193339" y="4327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07656" y="5855550"/>
            <a:ext cx="84709" cy="84658"/>
          </a:xfrm>
          <a:custGeom>
            <a:avLst/>
            <a:gdLst>
              <a:gd name="connsiteX0" fmla="*/ 78359 w 84709"/>
              <a:gd name="connsiteY0" fmla="*/ 42329 h 84658"/>
              <a:gd name="connsiteX1" fmla="*/ 42291 w 84709"/>
              <a:gd name="connsiteY1" fmla="*/ 78308 h 84658"/>
              <a:gd name="connsiteX2" fmla="*/ 6350 w 84709"/>
              <a:gd name="connsiteY2" fmla="*/ 42329 h 84658"/>
              <a:gd name="connsiteX3" fmla="*/ 42291 w 84709"/>
              <a:gd name="connsiteY3" fmla="*/ 6350 h 84658"/>
              <a:gd name="connsiteX4" fmla="*/ 78359 w 84709"/>
              <a:gd name="connsiteY4" fmla="*/ 42329 h 846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09" h="84658">
                <a:moveTo>
                  <a:pt x="78359" y="42329"/>
                </a:moveTo>
                <a:cubicBezTo>
                  <a:pt x="78359" y="62204"/>
                  <a:pt x="62230" y="78308"/>
                  <a:pt x="42291" y="78308"/>
                </a:cubicBezTo>
                <a:cubicBezTo>
                  <a:pt x="22479" y="78308"/>
                  <a:pt x="6350" y="62204"/>
                  <a:pt x="6350" y="42329"/>
                </a:cubicBezTo>
                <a:cubicBezTo>
                  <a:pt x="6350" y="22453"/>
                  <a:pt x="22479" y="6350"/>
                  <a:pt x="42291" y="6350"/>
                </a:cubicBezTo>
                <a:cubicBezTo>
                  <a:pt x="62230" y="6350"/>
                  <a:pt x="78359" y="22453"/>
                  <a:pt x="78359" y="423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973061" y="5717413"/>
            <a:ext cx="156717" cy="156628"/>
          </a:xfrm>
          <a:custGeom>
            <a:avLst/>
            <a:gdLst>
              <a:gd name="connsiteX0" fmla="*/ 150368 w 156717"/>
              <a:gd name="connsiteY0" fmla="*/ 78320 h 156628"/>
              <a:gd name="connsiteX1" fmla="*/ 78358 w 156717"/>
              <a:gd name="connsiteY1" fmla="*/ 150279 h 156628"/>
              <a:gd name="connsiteX2" fmla="*/ 6350 w 156717"/>
              <a:gd name="connsiteY2" fmla="*/ 78320 h 156628"/>
              <a:gd name="connsiteX3" fmla="*/ 78358 w 156717"/>
              <a:gd name="connsiteY3" fmla="*/ 6350 h 156628"/>
              <a:gd name="connsiteX4" fmla="*/ 150368 w 156717"/>
              <a:gd name="connsiteY4" fmla="*/ 78320 h 156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717" h="156628">
                <a:moveTo>
                  <a:pt x="150368" y="78320"/>
                </a:moveTo>
                <a:cubicBezTo>
                  <a:pt x="150368" y="118059"/>
                  <a:pt x="118109" y="150279"/>
                  <a:pt x="78358" y="150279"/>
                </a:cubicBezTo>
                <a:cubicBezTo>
                  <a:pt x="38607" y="150279"/>
                  <a:pt x="6350" y="118059"/>
                  <a:pt x="6350" y="78320"/>
                </a:cubicBezTo>
                <a:cubicBezTo>
                  <a:pt x="6350" y="38569"/>
                  <a:pt x="38607" y="6350"/>
                  <a:pt x="78358" y="6350"/>
                </a:cubicBezTo>
                <a:cubicBezTo>
                  <a:pt x="118109" y="6350"/>
                  <a:pt x="150368" y="38569"/>
                  <a:pt x="150368" y="7832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89267" y="5528183"/>
            <a:ext cx="228600" cy="228612"/>
          </a:xfrm>
          <a:custGeom>
            <a:avLst/>
            <a:gdLst>
              <a:gd name="connsiteX0" fmla="*/ 222250 w 228600"/>
              <a:gd name="connsiteY0" fmla="*/ 114312 h 228612"/>
              <a:gd name="connsiteX1" fmla="*/ 114300 w 228600"/>
              <a:gd name="connsiteY1" fmla="*/ 222262 h 228612"/>
              <a:gd name="connsiteX2" fmla="*/ 6350 w 228600"/>
              <a:gd name="connsiteY2" fmla="*/ 114312 h 228612"/>
              <a:gd name="connsiteX3" fmla="*/ 114300 w 228600"/>
              <a:gd name="connsiteY3" fmla="*/ 6350 h 228612"/>
              <a:gd name="connsiteX4" fmla="*/ 222250 w 228600"/>
              <a:gd name="connsiteY4" fmla="*/ 114312 h 228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12">
                <a:moveTo>
                  <a:pt x="222250" y="114312"/>
                </a:moveTo>
                <a:cubicBezTo>
                  <a:pt x="222250" y="173938"/>
                  <a:pt x="173863" y="222262"/>
                  <a:pt x="114300" y="222262"/>
                </a:cubicBezTo>
                <a:cubicBezTo>
                  <a:pt x="54609" y="222262"/>
                  <a:pt x="6350" y="173938"/>
                  <a:pt x="6350" y="114312"/>
                </a:cubicBezTo>
                <a:cubicBezTo>
                  <a:pt x="6350" y="54736"/>
                  <a:pt x="54609" y="6350"/>
                  <a:pt x="114300" y="6350"/>
                </a:cubicBezTo>
                <a:cubicBezTo>
                  <a:pt x="173863" y="6350"/>
                  <a:pt x="222250" y="54736"/>
                  <a:pt x="222250" y="1143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17943" y="5098034"/>
            <a:ext cx="133350" cy="36702"/>
          </a:xfrm>
          <a:custGeom>
            <a:avLst/>
            <a:gdLst>
              <a:gd name="connsiteX0" fmla="*/ 127000 w 133350"/>
              <a:gd name="connsiteY0" fmla="*/ 30352 h 36702"/>
              <a:gd name="connsiteX1" fmla="*/ 6350 w 133350"/>
              <a:gd name="connsiteY1" fmla="*/ 6350 h 36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0" h="36702">
                <a:moveTo>
                  <a:pt x="127000" y="30352"/>
                </a:moveTo>
                <a:cubicBezTo>
                  <a:pt x="84836" y="33146"/>
                  <a:pt x="42799" y="24764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92188" y="5383529"/>
            <a:ext cx="65531" cy="24129"/>
          </a:xfrm>
          <a:custGeom>
            <a:avLst/>
            <a:gdLst>
              <a:gd name="connsiteX0" fmla="*/ 59181 w 65531"/>
              <a:gd name="connsiteY0" fmla="*/ 6350 h 24129"/>
              <a:gd name="connsiteX1" fmla="*/ 6350 w 65531"/>
              <a:gd name="connsiteY1" fmla="*/ 17779 h 24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531" h="24129">
                <a:moveTo>
                  <a:pt x="59181" y="6350"/>
                </a:moveTo>
                <a:cubicBezTo>
                  <a:pt x="42291" y="12191"/>
                  <a:pt x="24510" y="16002"/>
                  <a:pt x="6350" y="17779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568056" y="5457063"/>
            <a:ext cx="44450" cy="64897"/>
          </a:xfrm>
          <a:custGeom>
            <a:avLst/>
            <a:gdLst>
              <a:gd name="connsiteX0" fmla="*/ 38100 w 44450"/>
              <a:gd name="connsiteY0" fmla="*/ 58546 h 64897"/>
              <a:gd name="connsiteX1" fmla="*/ 6350 w 44450"/>
              <a:gd name="connsiteY1" fmla="*/ 6350 h 64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50" h="64897">
                <a:moveTo>
                  <a:pt x="38100" y="58546"/>
                </a:moveTo>
                <a:cubicBezTo>
                  <a:pt x="25400" y="42164"/>
                  <a:pt x="14732" y="24638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175243" y="5379084"/>
            <a:ext cx="25400" cy="69977"/>
          </a:xfrm>
          <a:custGeom>
            <a:avLst/>
            <a:gdLst>
              <a:gd name="connsiteX0" fmla="*/ 19050 w 25400"/>
              <a:gd name="connsiteY0" fmla="*/ 6350 h 69977"/>
              <a:gd name="connsiteX1" fmla="*/ 6350 w 25400"/>
              <a:gd name="connsiteY1" fmla="*/ 63627 h 69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9977">
                <a:moveTo>
                  <a:pt x="19050" y="6350"/>
                </a:moveTo>
                <a:cubicBezTo>
                  <a:pt x="17145" y="25780"/>
                  <a:pt x="12954" y="44958"/>
                  <a:pt x="6350" y="6362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440419" y="5025390"/>
            <a:ext cx="167639" cy="226568"/>
          </a:xfrm>
          <a:custGeom>
            <a:avLst/>
            <a:gdLst>
              <a:gd name="connsiteX0" fmla="*/ 6350 w 167639"/>
              <a:gd name="connsiteY0" fmla="*/ 6350 h 226568"/>
              <a:gd name="connsiteX1" fmla="*/ 161290 w 167639"/>
              <a:gd name="connsiteY1" fmla="*/ 220217 h 22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39" h="226568">
                <a:moveTo>
                  <a:pt x="6350" y="6350"/>
                </a:moveTo>
                <a:cubicBezTo>
                  <a:pt x="101854" y="46100"/>
                  <a:pt x="162052" y="129413"/>
                  <a:pt x="161290" y="220217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36710" y="4797425"/>
            <a:ext cx="81660" cy="92964"/>
          </a:xfrm>
          <a:custGeom>
            <a:avLst/>
            <a:gdLst>
              <a:gd name="connsiteX0" fmla="*/ 75310 w 81660"/>
              <a:gd name="connsiteY0" fmla="*/ 6350 h 92964"/>
              <a:gd name="connsiteX1" fmla="*/ 6350 w 81660"/>
              <a:gd name="connsiteY1" fmla="*/ 86614 h 9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60" h="92964">
                <a:moveTo>
                  <a:pt x="75310" y="6350"/>
                </a:moveTo>
                <a:cubicBezTo>
                  <a:pt x="59944" y="37338"/>
                  <a:pt x="36321" y="64770"/>
                  <a:pt x="6350" y="86614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40191" y="4499736"/>
            <a:ext cx="16382" cy="50546"/>
          </a:xfrm>
          <a:custGeom>
            <a:avLst/>
            <a:gdLst>
              <a:gd name="connsiteX0" fmla="*/ 6350 w 16382"/>
              <a:gd name="connsiteY0" fmla="*/ 6350 h 50546"/>
              <a:gd name="connsiteX1" fmla="*/ 10032 w 16382"/>
              <a:gd name="connsiteY1" fmla="*/ 44196 h 50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82" h="50546">
                <a:moveTo>
                  <a:pt x="6350" y="6350"/>
                </a:moveTo>
                <a:cubicBezTo>
                  <a:pt x="9016" y="18922"/>
                  <a:pt x="10286" y="31496"/>
                  <a:pt x="10032" y="44196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199881" y="4407280"/>
            <a:ext cx="48005" cy="60960"/>
          </a:xfrm>
          <a:custGeom>
            <a:avLst/>
            <a:gdLst>
              <a:gd name="connsiteX0" fmla="*/ 6350 w 48005"/>
              <a:gd name="connsiteY0" fmla="*/ 54609 h 60960"/>
              <a:gd name="connsiteX1" fmla="*/ 41656 w 48005"/>
              <a:gd name="connsiteY1" fmla="*/ 6350 h 60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005" h="60960">
                <a:moveTo>
                  <a:pt x="6350" y="54609"/>
                </a:moveTo>
                <a:cubicBezTo>
                  <a:pt x="15367" y="37084"/>
                  <a:pt x="27305" y="20828"/>
                  <a:pt x="41656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869555" y="4436871"/>
            <a:ext cx="29844" cy="54355"/>
          </a:xfrm>
          <a:custGeom>
            <a:avLst/>
            <a:gdLst>
              <a:gd name="connsiteX0" fmla="*/ 6350 w 29844"/>
              <a:gd name="connsiteY0" fmla="*/ 48006 h 54355"/>
              <a:gd name="connsiteX1" fmla="*/ 23494 w 29844"/>
              <a:gd name="connsiteY1" fmla="*/ 6350 h 54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" h="54355">
                <a:moveTo>
                  <a:pt x="6350" y="48006"/>
                </a:moveTo>
                <a:cubicBezTo>
                  <a:pt x="10032" y="33655"/>
                  <a:pt x="15747" y="19558"/>
                  <a:pt x="23494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481823" y="4492752"/>
            <a:ext cx="74548" cy="53086"/>
          </a:xfrm>
          <a:custGeom>
            <a:avLst/>
            <a:gdLst>
              <a:gd name="connsiteX0" fmla="*/ 6350 w 74548"/>
              <a:gd name="connsiteY0" fmla="*/ 6350 h 53086"/>
              <a:gd name="connsiteX1" fmla="*/ 68198 w 74548"/>
              <a:gd name="connsiteY1" fmla="*/ 46735 h 53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8" h="53086">
                <a:moveTo>
                  <a:pt x="6350" y="6350"/>
                </a:moveTo>
                <a:cubicBezTo>
                  <a:pt x="28829" y="17652"/>
                  <a:pt x="49657" y="31241"/>
                  <a:pt x="68198" y="46735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000875" y="4767960"/>
            <a:ext cx="23495" cy="55244"/>
          </a:xfrm>
          <a:custGeom>
            <a:avLst/>
            <a:gdLst>
              <a:gd name="connsiteX0" fmla="*/ 17144 w 23495"/>
              <a:gd name="connsiteY0" fmla="*/ 48895 h 55244"/>
              <a:gd name="connsiteX1" fmla="*/ 6350 w 23495"/>
              <a:gd name="connsiteY1" fmla="*/ 6350 h 55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495" h="55244">
                <a:moveTo>
                  <a:pt x="17144" y="48895"/>
                </a:moveTo>
                <a:cubicBezTo>
                  <a:pt x="12192" y="34925"/>
                  <a:pt x="8635" y="20701"/>
                  <a:pt x="6350" y="6350"/>
                </a:cubicBez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41400" y="3213100"/>
            <a:ext cx="4419600" cy="271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for(i=0;i&lt;NUMCHILD;i++)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if((pid=fork())==0)</a:t>
            </a:r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execlp("./sig_child","./sig_child",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*)0);</a:t>
            </a:r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chpid[i]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pid;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printf("sig_parent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</a:t>
            </a:r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run\n",NUMCHILD);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sleep(10);</a:t>
            </a:r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for(i=0;i&lt;NUMCHILD;i++)</a:t>
            </a:r>
          </a:p>
          <a:p>
            <a:pPr>
              <a:lnSpc>
                <a:spcPts val="2000"/>
              </a:lnSpc>
              <a:tabLst>
                <a:tab pos="393700" algn="l"/>
                <a:tab pos="495300" algn="l"/>
                <a:tab pos="9906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kill(chpid[i],SIGINT);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50900" y="5918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03900" y="3505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26200" y="3098800"/>
            <a:ext cx="18796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800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signal(SIGINT,sig);</a:t>
            </a:r>
          </a:p>
          <a:p>
            <a:pPr>
              <a:lnSpc>
                <a:spcPts val="1600"/>
              </a:lnSpc>
              <a:tabLst>
                <a:tab pos="3429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pause();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인위적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803900" y="203200"/>
            <a:ext cx="45339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sig_child.c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6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printf(“child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die(%d)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n”,getpid());</a:t>
            </a:r>
          </a:p>
          <a:p>
            <a:pPr>
              <a:lnSpc>
                <a:spcPts val="19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22300" algn="l"/>
                <a:tab pos="2730500" algn="l"/>
                <a:tab pos="34163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8600" y="139700"/>
            <a:ext cx="34671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signal,kill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sig_parent.c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NUMCHILD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20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*argv[]){</a:t>
            </a:r>
          </a:p>
          <a:p>
            <a:pPr>
              <a:lnSpc>
                <a:spcPts val="19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chpid[NUMCHILD];</a:t>
            </a:r>
          </a:p>
          <a:p>
            <a:pPr>
              <a:lnSpc>
                <a:spcPts val="2000"/>
              </a:lnSpc>
              <a:tabLst>
                <a:tab pos="622300" algn="l"/>
                <a:tab pos="749300" algn="l"/>
                <a:tab pos="812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status;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1971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09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06500" y="1333500"/>
            <a:ext cx="88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1295400"/>
            <a:ext cx="58166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SIGALRM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타이머를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SIGALRM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등록하여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시계만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이미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상태에서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호출하면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2743200"/>
            <a:ext cx="6794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seconds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</a:p>
          <a:p>
            <a:pPr>
              <a:lnSpc>
                <a:spcPts val="22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알람은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해제된다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alarm,pause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739900"/>
            <a:ext cx="3795911" cy="39011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alm(</a:t>
            </a:r>
            <a:r>
              <a:rPr lang="en-US" altLang="zh-CN" sz="1596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 {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printf("SIGALRM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Receive");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signal(SIGALRM,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alm);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alarm(10);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printf("process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pause\n");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pause();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printf("process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wakeup\n");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039100" y="11684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alarm_1.c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D86FD-E6E4-C14D-E857-8248C1C14D27}"/>
              </a:ext>
            </a:extLst>
          </p:cNvPr>
          <p:cNvSpPr txBox="1"/>
          <p:nvPr/>
        </p:nvSpPr>
        <p:spPr>
          <a:xfrm>
            <a:off x="5601494" y="2126343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다시 </a:t>
            </a:r>
            <a:r>
              <a:rPr lang="en-US" altLang="ko-KR" dirty="0"/>
              <a:t>alarm </a:t>
            </a:r>
            <a:r>
              <a:rPr lang="ko-KR" altLang="en-US" dirty="0"/>
              <a:t>호출하면 주기적으로 호출되는 함수가 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158BB4-76D3-5D3A-D7F8-83CBC99D829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76600" y="2362200"/>
            <a:ext cx="2324894" cy="8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2733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30300" y="1358900"/>
            <a:ext cx="88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1320800"/>
            <a:ext cx="5828519" cy="14062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sigemptyset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ko-KR" altLang="en-US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ko-KR" altLang="en-US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sigfillset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</a:t>
            </a:r>
            <a:r>
              <a:rPr lang="ko-KR" altLang="en-US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sigaddset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멤버로서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sigdelset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sigismember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signo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멤버인지를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검사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E748F-9B68-072F-2745-43FF730A0170}"/>
              </a:ext>
            </a:extLst>
          </p:cNvPr>
          <p:cNvSpPr txBox="1"/>
          <p:nvPr/>
        </p:nvSpPr>
        <p:spPr>
          <a:xfrm>
            <a:off x="3010694" y="756461"/>
            <a:ext cx="410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 되면 해당 시그널 보류</a:t>
            </a:r>
            <a:r>
              <a:rPr lang="en-US" altLang="ko-KR" dirty="0"/>
              <a:t>(</a:t>
            </a:r>
            <a:r>
              <a:rPr lang="ko-KR" altLang="en-US" dirty="0"/>
              <a:t>처리를 미룸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311" y="114300"/>
            <a:ext cx="7023100" cy="450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sigprocmask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Description</a:t>
            </a:r>
          </a:p>
          <a:p>
            <a:pPr>
              <a:lnSpc>
                <a:spcPts val="22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signalmask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변경하거나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검사한다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signalmask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전달되지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않도록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블럭된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변경시키는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  <a:p>
            <a:pPr>
              <a:lnSpc>
                <a:spcPts val="20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SIG_BLOCK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시그널들을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20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SIG_UNBLOCK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시그널들을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</a:t>
            </a:r>
          </a:p>
          <a:p>
            <a:pPr>
              <a:lnSpc>
                <a:spcPts val="20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SIG_SETMASK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인자로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대체</a:t>
            </a:r>
          </a:p>
          <a:p>
            <a:pPr>
              <a:lnSpc>
                <a:spcPts val="22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</a:t>
            </a:r>
          </a:p>
          <a:p>
            <a:pPr>
              <a:lnSpc>
                <a:spcPts val="22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sigprocmask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이전의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마스크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oset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NULL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이전의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블럭된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세트값이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93700" algn="l"/>
                <a:tab pos="7620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없으며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에러체크로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9345" y="758698"/>
            <a:ext cx="8893047" cy="4843780"/>
          </a:xfrm>
          <a:custGeom>
            <a:avLst/>
            <a:gdLst>
              <a:gd name="connsiteX0" fmla="*/ 6350 w 8893047"/>
              <a:gd name="connsiteY0" fmla="*/ 4837430 h 4843780"/>
              <a:gd name="connsiteX1" fmla="*/ 8886697 w 8893047"/>
              <a:gd name="connsiteY1" fmla="*/ 4837430 h 4843780"/>
              <a:gd name="connsiteX2" fmla="*/ 8886697 w 8893047"/>
              <a:gd name="connsiteY2" fmla="*/ 6350 h 4843780"/>
              <a:gd name="connsiteX3" fmla="*/ 6350 w 8893047"/>
              <a:gd name="connsiteY3" fmla="*/ 6350 h 4843780"/>
              <a:gd name="connsiteX4" fmla="*/ 6350 w 8893047"/>
              <a:gd name="connsiteY4" fmla="*/ 4837430 h 4843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4843780">
                <a:moveTo>
                  <a:pt x="6350" y="4837430"/>
                </a:moveTo>
                <a:lnTo>
                  <a:pt x="8886697" y="4837430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48374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3500"/>
            <a:ext cx="29591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09600" algn="l"/>
                <a:tab pos="1028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09600" algn="l"/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</a:t>
            </a:r>
          </a:p>
          <a:p>
            <a:pPr>
              <a:lnSpc>
                <a:spcPts val="1200"/>
              </a:lnSpc>
              <a:tabLst>
                <a:tab pos="6096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300"/>
              </a:lnSpc>
              <a:tabLst>
                <a:tab pos="6096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6096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swap(int,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int);</a:t>
            </a:r>
          </a:p>
          <a:p>
            <a:pPr>
              <a:lnSpc>
                <a:spcPts val="1300"/>
              </a:lnSpc>
              <a:tabLst>
                <a:tab pos="6096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17600" y="16510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1651000"/>
            <a:ext cx="260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17600" y="1841500"/>
            <a:ext cx="330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36700" y="2006600"/>
            <a:ext cx="749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i=9;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24892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j=17;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26543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536700" y="2654300"/>
            <a:ext cx="4114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printf("Original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41400" y="2832100"/>
            <a:ext cx="142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41400" y="29972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36700" y="2997200"/>
            <a:ext cx="4038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printf("Swapped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41400" y="3187700"/>
            <a:ext cx="2260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19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41400" y="4178300"/>
            <a:ext cx="165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536700" y="4178300"/>
            <a:ext cx="673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98500" y="4686300"/>
            <a:ext cx="2095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b;</a:t>
            </a:r>
          </a:p>
          <a:p>
            <a:pPr>
              <a:lnSpc>
                <a:spcPts val="13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  <a:p>
            <a:pPr>
              <a:lnSpc>
                <a:spcPts val="13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300"/>
              </a:lnSpc>
              <a:tabLst>
                <a:tab pos="342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446022"/>
            <a:ext cx="7861300" cy="4927600"/>
          </a:xfrm>
          <a:custGeom>
            <a:avLst/>
            <a:gdLst>
              <a:gd name="connsiteX0" fmla="*/ 6350 w 7861300"/>
              <a:gd name="connsiteY0" fmla="*/ 4921249 h 4927600"/>
              <a:gd name="connsiteX1" fmla="*/ 7854949 w 7861300"/>
              <a:gd name="connsiteY1" fmla="*/ 4921249 h 4927600"/>
              <a:gd name="connsiteX2" fmla="*/ 7854949 w 7861300"/>
              <a:gd name="connsiteY2" fmla="*/ 6350 h 4927600"/>
              <a:gd name="connsiteX3" fmla="*/ 6350 w 7861300"/>
              <a:gd name="connsiteY3" fmla="*/ 6350 h 4927600"/>
              <a:gd name="connsiteX4" fmla="*/ 6350 w 7861300"/>
              <a:gd name="connsiteY4" fmla="*/ 4921249 h 492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27600">
                <a:moveTo>
                  <a:pt x="6350" y="4921249"/>
                </a:moveTo>
                <a:lnTo>
                  <a:pt x="7854949" y="4921249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212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136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sigprocmask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5367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97200" y="1536700"/>
            <a:ext cx="977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22400" y="2336800"/>
            <a:ext cx="45212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show_mask()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sigset_t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sigset;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(sigprocmask(0,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&amp;sigset)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printf("sigprocmask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09800" y="4343400"/>
            <a:ext cx="190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01900" y="4343400"/>
            <a:ext cx="2057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(sigismember(&amp;sigset,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(sigismember(&amp;sigset,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(sigismember(&amp;sigset,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(sigismember(&amp;sigset,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673600" y="4343400"/>
            <a:ext cx="8763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SIGINT))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SIGQUIT))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SIGUSR1))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SIGALRM))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46800" y="4343400"/>
            <a:ext cx="1866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printf("SIGINT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printf("SIGUSR1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printf("SIGALRM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09800" y="5588000"/>
            <a:ext cx="1270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printf("\n");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422400" y="60960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327900" y="12192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sigprocmask_1.c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462786"/>
            <a:ext cx="7861300" cy="4933696"/>
          </a:xfrm>
          <a:custGeom>
            <a:avLst/>
            <a:gdLst>
              <a:gd name="connsiteX0" fmla="*/ 6350 w 7861300"/>
              <a:gd name="connsiteY0" fmla="*/ 4927346 h 4933696"/>
              <a:gd name="connsiteX1" fmla="*/ 7854949 w 7861300"/>
              <a:gd name="connsiteY1" fmla="*/ 4927346 h 4933696"/>
              <a:gd name="connsiteX2" fmla="*/ 7854949 w 7861300"/>
              <a:gd name="connsiteY2" fmla="*/ 6350 h 4933696"/>
              <a:gd name="connsiteX3" fmla="*/ 6350 w 7861300"/>
              <a:gd name="connsiteY3" fmla="*/ 6350 h 4933696"/>
              <a:gd name="connsiteX4" fmla="*/ 6350 w 7861300"/>
              <a:gd name="connsiteY4" fmla="*/ 4927346 h 4933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33696">
                <a:moveTo>
                  <a:pt x="6350" y="4927346"/>
                </a:moveTo>
                <a:lnTo>
                  <a:pt x="7854949" y="4927346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27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136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sigprocmask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689100"/>
            <a:ext cx="5803900" cy="473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sigset_t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oldmask;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sigemptyset(&amp;newmask);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sigaddset(&amp;newmask,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blocked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list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(sigprocmask(SIG_BLOCK,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&amp;newmask,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&amp;oldmask)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printf("sigprocmask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show_mask();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restore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previous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(sigprocmask(SIG_SETMASK,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&amp;oldmask,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printf("sigprocmask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(0);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251700" y="11684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sigprocmask_1.c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39700"/>
            <a:ext cx="77851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69900" algn="l"/>
                <a:tab pos="825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sigpending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699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Description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699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블록되어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4699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블록된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세트로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표현된다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4699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시그널은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누적되지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20200" y="114300"/>
            <a:ext cx="1117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5750" y="0"/>
            <a:ext cx="6997700" cy="571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sigpending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&lt;signal.h&gt;</a:t>
            </a:r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sig_quit(int);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main(void){</a:t>
            </a:r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sigset_t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newmask,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oldmask,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pendmask;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(signal(SIGQUIT,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sig_quit)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SIG_ERR)</a:t>
            </a:r>
          </a:p>
          <a:p>
            <a:pPr>
              <a:lnSpc>
                <a:spcPts val="20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printf("can't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catch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sigemptyset(&amp;newmask);</a:t>
            </a:r>
          </a:p>
          <a:p>
            <a:pPr>
              <a:lnSpc>
                <a:spcPts val="20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sigaddset(&amp;newmask,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block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save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current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mask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(sigprocmask(SIG_BLOCK,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&amp;newmask,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&amp;oldmask)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000"/>
              </a:lnSpc>
              <a:tabLst>
                <a:tab pos="1193800" algn="l"/>
                <a:tab pos="19812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printf("SIG_BLOCK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09800" y="6096000"/>
            <a:ext cx="876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sleep(5);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84600" y="6096000"/>
            <a:ext cx="3733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here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remain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pending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67600" y="152400"/>
            <a:ext cx="28702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752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sigpending_1.c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441450"/>
            <a:ext cx="7861300" cy="4919979"/>
          </a:xfrm>
          <a:custGeom>
            <a:avLst/>
            <a:gdLst>
              <a:gd name="connsiteX0" fmla="*/ 6350 w 7861300"/>
              <a:gd name="connsiteY0" fmla="*/ 4913629 h 4919979"/>
              <a:gd name="connsiteX1" fmla="*/ 7854949 w 7861300"/>
              <a:gd name="connsiteY1" fmla="*/ 4913629 h 4919979"/>
              <a:gd name="connsiteX2" fmla="*/ 7854949 w 7861300"/>
              <a:gd name="connsiteY2" fmla="*/ 6350 h 4919979"/>
              <a:gd name="connsiteX3" fmla="*/ 6350 w 7861300"/>
              <a:gd name="connsiteY3" fmla="*/ 6350 h 4919979"/>
              <a:gd name="connsiteX4" fmla="*/ 6350 w 7861300"/>
              <a:gd name="connsiteY4" fmla="*/ 4913629 h 4919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19979">
                <a:moveTo>
                  <a:pt x="6350" y="4913629"/>
                </a:moveTo>
                <a:lnTo>
                  <a:pt x="7854949" y="4913629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136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6496" y="69850"/>
            <a:ext cx="6705600" cy="342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sigpending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(sigpending(&amp;pendmask)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printf("sigpending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20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(sigismember(&amp;pendmask,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SIGQUIT))</a:t>
            </a:r>
          </a:p>
          <a:p>
            <a:pPr>
              <a:lnSpc>
                <a:spcPts val="19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printf("\nSIGQUIT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pending\n");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(sigprocmask(SIG_SETMASK,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&amp;oldmask,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printf("SIG_SETMASK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2000"/>
              </a:lnSpc>
              <a:tabLst>
                <a:tab pos="1879600" algn="l"/>
                <a:tab pos="19812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unblocked\n");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84600" y="3556000"/>
            <a:ext cx="4724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here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will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terminate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with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09800" y="3568700"/>
            <a:ext cx="876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sleep(5);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exit(0);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4140200"/>
            <a:ext cx="47244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sig_quit(int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signo){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printf("caught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SIGQUIT\n");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(signal(SIGQUIT,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SIG_DFL)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SIG_ERR)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printf("can't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reset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SIGQUIT");</a:t>
            </a:r>
          </a:p>
          <a:p>
            <a:pPr>
              <a:lnSpc>
                <a:spcPts val="2000"/>
              </a:lnSpc>
              <a:tabLst>
                <a:tab pos="7874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  <a:p>
            <a:pPr>
              <a:lnSpc>
                <a:spcPts val="1900"/>
              </a:lnSpc>
              <a:tabLst>
                <a:tab pos="787400" algn="l"/>
                <a:tab pos="157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20000" y="152400"/>
            <a:ext cx="27178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600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sigpending_1.c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u="sng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 Pipe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94000" y="3746500"/>
            <a:ext cx="2044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4610100"/>
            <a:ext cx="204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24200" y="1435100"/>
            <a:ext cx="4406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71673" y="4641850"/>
            <a:ext cx="3670300" cy="927100"/>
          </a:xfrm>
          <a:custGeom>
            <a:avLst/>
            <a:gdLst>
              <a:gd name="connsiteX0" fmla="*/ 3549650 w 3670300"/>
              <a:gd name="connsiteY0" fmla="*/ 920750 h 927100"/>
              <a:gd name="connsiteX1" fmla="*/ 3572510 w 3670300"/>
              <a:gd name="connsiteY1" fmla="*/ 829309 h 927100"/>
              <a:gd name="connsiteX2" fmla="*/ 3663950 w 3670300"/>
              <a:gd name="connsiteY2" fmla="*/ 806450 h 927100"/>
              <a:gd name="connsiteX3" fmla="*/ 3549650 w 3670300"/>
              <a:gd name="connsiteY3" fmla="*/ 920750 h 927100"/>
              <a:gd name="connsiteX4" fmla="*/ 6350 w 3670300"/>
              <a:gd name="connsiteY4" fmla="*/ 920750 h 927100"/>
              <a:gd name="connsiteX5" fmla="*/ 6350 w 3670300"/>
              <a:gd name="connsiteY5" fmla="*/ 6350 h 927100"/>
              <a:gd name="connsiteX6" fmla="*/ 3663950 w 3670300"/>
              <a:gd name="connsiteY6" fmla="*/ 6350 h 927100"/>
              <a:gd name="connsiteX7" fmla="*/ 3663950 w 3670300"/>
              <a:gd name="connsiteY7" fmla="*/ 806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670300" h="927100">
                <a:moveTo>
                  <a:pt x="3549650" y="920750"/>
                </a:moveTo>
                <a:lnTo>
                  <a:pt x="3572510" y="829309"/>
                </a:lnTo>
                <a:lnTo>
                  <a:pt x="3663950" y="806450"/>
                </a:lnTo>
                <a:lnTo>
                  <a:pt x="3549650" y="920750"/>
                </a:lnTo>
                <a:lnTo>
                  <a:pt x="6350" y="920750"/>
                </a:lnTo>
                <a:lnTo>
                  <a:pt x="6350" y="6350"/>
                </a:lnTo>
                <a:lnTo>
                  <a:pt x="3663950" y="6350"/>
                </a:lnTo>
                <a:lnTo>
                  <a:pt x="3663950" y="80645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9144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6900" y="1320800"/>
            <a:ext cx="88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4700" y="1282700"/>
            <a:ext cx="55753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표준출력을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기본적으로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자동으로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discriptor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상속으로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46400" y="4927600"/>
            <a:ext cx="139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who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sort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1638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6900" y="1371600"/>
            <a:ext cx="889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1333500"/>
            <a:ext cx="37973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만들어짐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FIFO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filedes[0]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사용됨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filedes[1]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쓰기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사용됨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마쳤을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close()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데이타를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read()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데이타를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쓸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write()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dup()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해제할때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fcntl()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971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단일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8FF6D7-A94F-23D9-B8BA-6F07BBA3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47" y="838200"/>
            <a:ext cx="8954294" cy="5698919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A5A78E-2AA3-7D59-D0AF-D5F27566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274"/>
            <a:ext cx="10440988" cy="51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4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0681" y="830325"/>
            <a:ext cx="8891524" cy="4676140"/>
          </a:xfrm>
          <a:custGeom>
            <a:avLst/>
            <a:gdLst>
              <a:gd name="connsiteX0" fmla="*/ 6350 w 8891524"/>
              <a:gd name="connsiteY0" fmla="*/ 4669789 h 4676140"/>
              <a:gd name="connsiteX1" fmla="*/ 8885174 w 8891524"/>
              <a:gd name="connsiteY1" fmla="*/ 4669789 h 4676140"/>
              <a:gd name="connsiteX2" fmla="*/ 8885174 w 8891524"/>
              <a:gd name="connsiteY2" fmla="*/ 6350 h 4676140"/>
              <a:gd name="connsiteX3" fmla="*/ 6350 w 8891524"/>
              <a:gd name="connsiteY3" fmla="*/ 6350 h 4676140"/>
              <a:gd name="connsiteX4" fmla="*/ 6350 w 8891524"/>
              <a:gd name="connsiteY4" fmla="*/ 4669789 h 4676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1524" h="4676140">
                <a:moveTo>
                  <a:pt x="6350" y="4669789"/>
                </a:moveTo>
                <a:lnTo>
                  <a:pt x="8885174" y="4669789"/>
                </a:lnTo>
                <a:lnTo>
                  <a:pt x="8885174" y="6350"/>
                </a:lnTo>
                <a:lnTo>
                  <a:pt x="6350" y="6350"/>
                </a:lnTo>
                <a:lnTo>
                  <a:pt x="6350" y="46697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1536700"/>
            <a:ext cx="3390900" cy="165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0" y="1917700"/>
            <a:ext cx="3886200" cy="139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2209800"/>
            <a:ext cx="3060700" cy="203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8200" y="3797300"/>
            <a:ext cx="2565400" cy="12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88900"/>
            <a:ext cx="55118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35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설정하기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</a:t>
            </a:r>
          </a:p>
          <a:p>
            <a:pPr>
              <a:lnSpc>
                <a:spcPts val="12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GNU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(Ubuntu/Linaro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7.4-2012.04-0ubuntu2.1)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7.4-2012.04</a:t>
            </a:r>
          </a:p>
          <a:p>
            <a:pPr>
              <a:lnSpc>
                <a:spcPts val="13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Reading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/root/sp/test1...done.</a:t>
            </a:r>
          </a:p>
          <a:p>
            <a:pPr>
              <a:lnSpc>
                <a:spcPts val="13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2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0x804841a: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12.</a:t>
            </a:r>
          </a:p>
          <a:p>
            <a:pPr>
              <a:lnSpc>
                <a:spcPts val="13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2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0x804842e: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23900" y="2235200"/>
            <a:ext cx="1333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54300" y="2400300"/>
            <a:ext cx="2019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Address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3900" y="2590800"/>
            <a:ext cx="53721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0x0804841a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0x0804842e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52700" y="35687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23900" y="3581400"/>
            <a:ext cx="1168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continue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3900" y="4241800"/>
            <a:ext cx="4876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23900" y="44069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52700" y="4406900"/>
            <a:ext cx="4025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printf("Swapped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3900" y="4597400"/>
            <a:ext cx="3606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Swapped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[Inferior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(process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2664)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normally]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40400" y="114300"/>
            <a:ext cx="43180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25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425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425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75300" y="2235200"/>
            <a:ext cx="218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838700" y="3670300"/>
            <a:ext cx="2984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멈춘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재개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77926" y="949197"/>
            <a:ext cx="3865371" cy="4718811"/>
          </a:xfrm>
          <a:custGeom>
            <a:avLst/>
            <a:gdLst>
              <a:gd name="connsiteX0" fmla="*/ 6350 w 3865371"/>
              <a:gd name="connsiteY0" fmla="*/ 4712461 h 4718811"/>
              <a:gd name="connsiteX1" fmla="*/ 3859021 w 3865371"/>
              <a:gd name="connsiteY1" fmla="*/ 4712461 h 4718811"/>
              <a:gd name="connsiteX2" fmla="*/ 3859021 w 3865371"/>
              <a:gd name="connsiteY2" fmla="*/ 6350 h 4718811"/>
              <a:gd name="connsiteX3" fmla="*/ 6350 w 3865371"/>
              <a:gd name="connsiteY3" fmla="*/ 6350 h 4718811"/>
              <a:gd name="connsiteX4" fmla="*/ 6350 w 3865371"/>
              <a:gd name="connsiteY4" fmla="*/ 4712461 h 4718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371" h="4718811">
                <a:moveTo>
                  <a:pt x="6350" y="4712461"/>
                </a:moveTo>
                <a:lnTo>
                  <a:pt x="3859021" y="4712461"/>
                </a:lnTo>
                <a:lnTo>
                  <a:pt x="3859021" y="6350"/>
                </a:lnTo>
                <a:lnTo>
                  <a:pt x="6350" y="6350"/>
                </a:lnTo>
                <a:lnTo>
                  <a:pt x="6350" y="47124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926838" y="965961"/>
            <a:ext cx="4578604" cy="3060700"/>
          </a:xfrm>
          <a:custGeom>
            <a:avLst/>
            <a:gdLst>
              <a:gd name="connsiteX0" fmla="*/ 6350 w 4578604"/>
              <a:gd name="connsiteY0" fmla="*/ 3054350 h 3060700"/>
              <a:gd name="connsiteX1" fmla="*/ 4572254 w 4578604"/>
              <a:gd name="connsiteY1" fmla="*/ 3054350 h 3060700"/>
              <a:gd name="connsiteX2" fmla="*/ 4572254 w 4578604"/>
              <a:gd name="connsiteY2" fmla="*/ 6350 h 3060700"/>
              <a:gd name="connsiteX3" fmla="*/ 6350 w 4578604"/>
              <a:gd name="connsiteY3" fmla="*/ 6350 h 3060700"/>
              <a:gd name="connsiteX4" fmla="*/ 6350 w 4578604"/>
              <a:gd name="connsiteY4" fmla="*/ 3054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8604" h="3060700">
                <a:moveTo>
                  <a:pt x="6350" y="3054350"/>
                </a:moveTo>
                <a:lnTo>
                  <a:pt x="4572254" y="3054350"/>
                </a:lnTo>
                <a:lnTo>
                  <a:pt x="4572254" y="6350"/>
                </a:lnTo>
                <a:lnTo>
                  <a:pt x="6350" y="6350"/>
                </a:lnTo>
                <a:lnTo>
                  <a:pt x="6350" y="3054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9400" y="4572000"/>
            <a:ext cx="2895600" cy="168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2971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단일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4700" y="1117600"/>
            <a:ext cx="30480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#1";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*msg2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#2";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*msg3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#3";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60500" y="3632200"/>
            <a:ext cx="27559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01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inbuf[MSGSIZE];</a:t>
            </a:r>
          </a:p>
          <a:p>
            <a:pPr>
              <a:lnSpc>
                <a:spcPts val="2000"/>
              </a:lnSpc>
              <a:tabLst>
                <a:tab pos="101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p[2],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(pipe(p)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101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perror("pipe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call");</a:t>
            </a:r>
          </a:p>
          <a:p>
            <a:pPr>
              <a:lnSpc>
                <a:spcPts val="1900"/>
              </a:lnSpc>
              <a:tabLst>
                <a:tab pos="101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exit(1);</a:t>
            </a:r>
          </a:p>
          <a:p>
            <a:pPr>
              <a:lnSpc>
                <a:spcPts val="2000"/>
              </a:lnSpc>
              <a:tabLst>
                <a:tab pos="101600" algn="l"/>
                <a:tab pos="7874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08600" y="1130300"/>
            <a:ext cx="37338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  <a:tab pos="10922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down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write(p[1],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msg1,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MSGSIZE);</a:t>
            </a:r>
          </a:p>
          <a:p>
            <a:pPr>
              <a:lnSpc>
                <a:spcPts val="20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write(p[1],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msg2,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MSGSIZE);</a:t>
            </a:r>
          </a:p>
          <a:p>
            <a:pPr>
              <a:lnSpc>
                <a:spcPts val="19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write(p[1],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msg3,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(j=0;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j&lt;3;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j++)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read(p[0],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inbuf,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MSGSIZE);</a:t>
            </a:r>
          </a:p>
          <a:p>
            <a:pPr>
              <a:lnSpc>
                <a:spcPts val="20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printf("%s",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inbuf);</a:t>
            </a:r>
          </a:p>
          <a:p>
            <a:pPr>
              <a:lnSpc>
                <a:spcPts val="19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exit(0);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016500" y="35941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C774EF-2151-D276-6AD3-26442409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990600"/>
            <a:ext cx="8268494" cy="5310518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451FCE-6A37-A24A-D118-56D846B9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21"/>
            <a:ext cx="10440988" cy="61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458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1518" y="953769"/>
            <a:ext cx="3865372" cy="5073903"/>
          </a:xfrm>
          <a:custGeom>
            <a:avLst/>
            <a:gdLst>
              <a:gd name="connsiteX0" fmla="*/ 6350 w 3865372"/>
              <a:gd name="connsiteY0" fmla="*/ 5067553 h 5073903"/>
              <a:gd name="connsiteX1" fmla="*/ 3859022 w 3865372"/>
              <a:gd name="connsiteY1" fmla="*/ 5067553 h 5073903"/>
              <a:gd name="connsiteX2" fmla="*/ 3859022 w 3865372"/>
              <a:gd name="connsiteY2" fmla="*/ 6350 h 5073903"/>
              <a:gd name="connsiteX3" fmla="*/ 6350 w 3865372"/>
              <a:gd name="connsiteY3" fmla="*/ 6350 h 5073903"/>
              <a:gd name="connsiteX4" fmla="*/ 6350 w 3865372"/>
              <a:gd name="connsiteY4" fmla="*/ 5067553 h 5073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372" h="5073903">
                <a:moveTo>
                  <a:pt x="6350" y="5067553"/>
                </a:moveTo>
                <a:lnTo>
                  <a:pt x="3859022" y="5067553"/>
                </a:lnTo>
                <a:lnTo>
                  <a:pt x="3859022" y="6350"/>
                </a:lnTo>
                <a:lnTo>
                  <a:pt x="6350" y="6350"/>
                </a:lnTo>
                <a:lnTo>
                  <a:pt x="6350" y="50675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10429" y="975105"/>
            <a:ext cx="4356100" cy="3060700"/>
          </a:xfrm>
          <a:custGeom>
            <a:avLst/>
            <a:gdLst>
              <a:gd name="connsiteX0" fmla="*/ 6350 w 4356100"/>
              <a:gd name="connsiteY0" fmla="*/ 3054350 h 3060700"/>
              <a:gd name="connsiteX1" fmla="*/ 4349750 w 4356100"/>
              <a:gd name="connsiteY1" fmla="*/ 3054350 h 3060700"/>
              <a:gd name="connsiteX2" fmla="*/ 4349750 w 4356100"/>
              <a:gd name="connsiteY2" fmla="*/ 6350 h 3060700"/>
              <a:gd name="connsiteX3" fmla="*/ 6350 w 4356100"/>
              <a:gd name="connsiteY3" fmla="*/ 6350 h 3060700"/>
              <a:gd name="connsiteX4" fmla="*/ 6350 w 4356100"/>
              <a:gd name="connsiteY4" fmla="*/ 3054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6100" h="3060700">
                <a:moveTo>
                  <a:pt x="6350" y="3054350"/>
                </a:moveTo>
                <a:lnTo>
                  <a:pt x="4349750" y="3054350"/>
                </a:lnTo>
                <a:lnTo>
                  <a:pt x="4349750" y="6350"/>
                </a:lnTo>
                <a:lnTo>
                  <a:pt x="6350" y="6350"/>
                </a:lnTo>
                <a:lnTo>
                  <a:pt x="6350" y="3054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0" y="4457700"/>
            <a:ext cx="4368800" cy="180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8800" y="1130300"/>
            <a:ext cx="31369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0" algn="l"/>
                <a:tab pos="266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90500" algn="l"/>
                <a:tab pos="266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900"/>
              </a:lnSpc>
              <a:tabLst>
                <a:tab pos="190500" algn="l"/>
                <a:tab pos="266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fd[2],pid;</a:t>
            </a:r>
          </a:p>
          <a:p>
            <a:pPr>
              <a:lnSpc>
                <a:spcPts val="20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msgout[MSGSIZE]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"Hello,</a:t>
            </a:r>
          </a:p>
          <a:p>
            <a:pPr>
              <a:lnSpc>
                <a:spcPts val="16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world\n";</a:t>
            </a:r>
          </a:p>
          <a:p>
            <a:pPr>
              <a:lnSpc>
                <a:spcPts val="20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msgin[MSGSIZE];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(pipe(fd)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-1)</a:t>
            </a:r>
          </a:p>
          <a:p>
            <a:pPr>
              <a:lnSpc>
                <a:spcPts val="1900"/>
              </a:lnSpc>
              <a:tabLst>
                <a:tab pos="1905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36600" y="3810000"/>
            <a:ext cx="33274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794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perror("pipe()");</a:t>
            </a:r>
          </a:p>
          <a:p>
            <a:pPr>
              <a:lnSpc>
                <a:spcPts val="1600"/>
              </a:lnSpc>
              <a:tabLst>
                <a:tab pos="2794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exit(1);</a:t>
            </a:r>
          </a:p>
          <a:p>
            <a:pPr>
              <a:lnSpc>
                <a:spcPts val="2000"/>
              </a:lnSpc>
              <a:tabLst>
                <a:tab pos="2794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((pid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2794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close(fd[0]);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write(fd[1],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msgout,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MSGSIZE);</a:t>
            </a:r>
          </a:p>
          <a:p>
            <a:pPr>
              <a:lnSpc>
                <a:spcPts val="1900"/>
              </a:lnSpc>
              <a:tabLst>
                <a:tab pos="2794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94300" y="1143000"/>
            <a:ext cx="29464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0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close(fd[1]);</a:t>
            </a:r>
          </a:p>
          <a:p>
            <a:pPr>
              <a:lnSpc>
                <a:spcPts val="19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read(fd[0],msgin,MSGSIZE);</a:t>
            </a:r>
          </a:p>
          <a:p>
            <a:pPr>
              <a:lnSpc>
                <a:spcPts val="20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puts(msgin);</a:t>
            </a:r>
          </a:p>
          <a:p>
            <a:pPr>
              <a:lnSpc>
                <a:spcPts val="20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0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6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perror("fork()");</a:t>
            </a:r>
          </a:p>
          <a:p>
            <a:pPr>
              <a:lnSpc>
                <a:spcPts val="16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exit(2);</a:t>
            </a:r>
          </a:p>
          <a:p>
            <a:pPr>
              <a:lnSpc>
                <a:spcPts val="1900"/>
              </a:lnSpc>
              <a:tabLst>
                <a:tab pos="266700" algn="l"/>
                <a:tab pos="292100" algn="l"/>
                <a:tab pos="3937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00600" y="37719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80846" y="1118361"/>
            <a:ext cx="3865371" cy="4837684"/>
          </a:xfrm>
          <a:custGeom>
            <a:avLst/>
            <a:gdLst>
              <a:gd name="connsiteX0" fmla="*/ 6350 w 3865371"/>
              <a:gd name="connsiteY0" fmla="*/ 4831334 h 4837684"/>
              <a:gd name="connsiteX1" fmla="*/ 3859021 w 3865371"/>
              <a:gd name="connsiteY1" fmla="*/ 4831334 h 4837684"/>
              <a:gd name="connsiteX2" fmla="*/ 3859021 w 3865371"/>
              <a:gd name="connsiteY2" fmla="*/ 6350 h 4837684"/>
              <a:gd name="connsiteX3" fmla="*/ 6350 w 3865371"/>
              <a:gd name="connsiteY3" fmla="*/ 6350 h 4837684"/>
              <a:gd name="connsiteX4" fmla="*/ 6350 w 3865371"/>
              <a:gd name="connsiteY4" fmla="*/ 4831334 h 4837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371" h="4837684">
                <a:moveTo>
                  <a:pt x="6350" y="4831334"/>
                </a:moveTo>
                <a:lnTo>
                  <a:pt x="3859021" y="4831334"/>
                </a:lnTo>
                <a:lnTo>
                  <a:pt x="3859021" y="6350"/>
                </a:lnTo>
                <a:lnTo>
                  <a:pt x="6350" y="6350"/>
                </a:lnTo>
                <a:lnTo>
                  <a:pt x="6350" y="48313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52034" y="1118361"/>
            <a:ext cx="4051300" cy="1612900"/>
          </a:xfrm>
          <a:custGeom>
            <a:avLst/>
            <a:gdLst>
              <a:gd name="connsiteX0" fmla="*/ 6350 w 4051300"/>
              <a:gd name="connsiteY0" fmla="*/ 1606550 h 1612900"/>
              <a:gd name="connsiteX1" fmla="*/ 4044949 w 4051300"/>
              <a:gd name="connsiteY1" fmla="*/ 1606550 h 1612900"/>
              <a:gd name="connsiteX2" fmla="*/ 4044949 w 4051300"/>
              <a:gd name="connsiteY2" fmla="*/ 6350 h 1612900"/>
              <a:gd name="connsiteX3" fmla="*/ 6350 w 4051300"/>
              <a:gd name="connsiteY3" fmla="*/ 6350 h 1612900"/>
              <a:gd name="connsiteX4" fmla="*/ 6350 w 4051300"/>
              <a:gd name="connsiteY4" fmla="*/ 1606550 h 161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0" h="1612900">
                <a:moveTo>
                  <a:pt x="6350" y="1606550"/>
                </a:moveTo>
                <a:lnTo>
                  <a:pt x="4044949" y="1606550"/>
                </a:lnTo>
                <a:lnTo>
                  <a:pt x="4044949" y="6350"/>
                </a:lnTo>
                <a:lnTo>
                  <a:pt x="6350" y="6350"/>
                </a:lnTo>
                <a:lnTo>
                  <a:pt x="6350" y="1606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432805" y="4184650"/>
            <a:ext cx="3441700" cy="1612900"/>
          </a:xfrm>
          <a:custGeom>
            <a:avLst/>
            <a:gdLst>
              <a:gd name="connsiteX0" fmla="*/ 3235325 w 3441700"/>
              <a:gd name="connsiteY0" fmla="*/ 1606550 h 1612900"/>
              <a:gd name="connsiteX1" fmla="*/ 3275329 w 3441700"/>
              <a:gd name="connsiteY1" fmla="*/ 1446529 h 1612900"/>
              <a:gd name="connsiteX2" fmla="*/ 3435350 w 3441700"/>
              <a:gd name="connsiteY2" fmla="*/ 1406525 h 1612900"/>
              <a:gd name="connsiteX3" fmla="*/ 3235325 w 3441700"/>
              <a:gd name="connsiteY3" fmla="*/ 1606550 h 1612900"/>
              <a:gd name="connsiteX4" fmla="*/ 6350 w 3441700"/>
              <a:gd name="connsiteY4" fmla="*/ 1606550 h 1612900"/>
              <a:gd name="connsiteX5" fmla="*/ 6350 w 3441700"/>
              <a:gd name="connsiteY5" fmla="*/ 6350 h 1612900"/>
              <a:gd name="connsiteX6" fmla="*/ 3435350 w 3441700"/>
              <a:gd name="connsiteY6" fmla="*/ 6350 h 1612900"/>
              <a:gd name="connsiteX7" fmla="*/ 3435350 w 3441700"/>
              <a:gd name="connsiteY7" fmla="*/ 1406525 h 161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1700" h="1612900">
                <a:moveTo>
                  <a:pt x="3235325" y="1606550"/>
                </a:moveTo>
                <a:lnTo>
                  <a:pt x="3275329" y="1446529"/>
                </a:lnTo>
                <a:lnTo>
                  <a:pt x="3435350" y="1406525"/>
                </a:lnTo>
                <a:lnTo>
                  <a:pt x="3235325" y="1606550"/>
                </a:lnTo>
                <a:lnTo>
                  <a:pt x="6350" y="1606550"/>
                </a:lnTo>
                <a:lnTo>
                  <a:pt x="6350" y="6350"/>
                </a:lnTo>
                <a:lnTo>
                  <a:pt x="3435350" y="6350"/>
                </a:lnTo>
                <a:lnTo>
                  <a:pt x="3435350" y="1406525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70000" y="1231900"/>
            <a:ext cx="3136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93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fd[2],pid;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51000" y="2578100"/>
            <a:ext cx="2667000" cy="313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(pipe(fd)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-1)</a:t>
            </a:r>
          </a:p>
          <a:p>
            <a:pPr>
              <a:lnSpc>
                <a:spcPts val="19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6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perror("pipe()");</a:t>
            </a:r>
          </a:p>
          <a:p>
            <a:pPr>
              <a:lnSpc>
                <a:spcPts val="16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exit(1);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((pid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fork())==0)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close(fd[1]);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dup2(fd[0],0);</a:t>
            </a:r>
          </a:p>
          <a:p>
            <a:pPr>
              <a:lnSpc>
                <a:spcPts val="19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execlp(argv[2],argv[2],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*)0);</a:t>
            </a:r>
          </a:p>
          <a:p>
            <a:pPr>
              <a:lnSpc>
                <a:spcPts val="2000"/>
              </a:lnSpc>
              <a:tabLst>
                <a:tab pos="279400" algn="l"/>
                <a:tab pos="368300" algn="l"/>
                <a:tab pos="406400" algn="l"/>
                <a:tab pos="4826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40400" y="1231900"/>
            <a:ext cx="3340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close(fd[0]);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dup2(fd[1],1);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execlp(argv[1],argv[1],(char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*)0);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48300" y="22225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88000" y="4457700"/>
            <a:ext cx="1676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who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who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sort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a.out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who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sort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0F9A71-7AB4-BE0D-9E3D-8C27C74C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329"/>
            <a:ext cx="10440988" cy="52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898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5206491"/>
          </a:xfrm>
          <a:custGeom>
            <a:avLst/>
            <a:gdLst>
              <a:gd name="connsiteX0" fmla="*/ 6350 w 7861300"/>
              <a:gd name="connsiteY0" fmla="*/ 5200141 h 5206491"/>
              <a:gd name="connsiteX1" fmla="*/ 7854949 w 7861300"/>
              <a:gd name="connsiteY1" fmla="*/ 5200141 h 5206491"/>
              <a:gd name="connsiteX2" fmla="*/ 7854949 w 7861300"/>
              <a:gd name="connsiteY2" fmla="*/ 6350 h 5206491"/>
              <a:gd name="connsiteX3" fmla="*/ 6350 w 7861300"/>
              <a:gd name="connsiteY3" fmla="*/ 6350 h 5206491"/>
              <a:gd name="connsiteX4" fmla="*/ 6350 w 7861300"/>
              <a:gd name="connsiteY4" fmla="*/ 5200141 h 520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5206491">
                <a:moveTo>
                  <a:pt x="6350" y="5200141"/>
                </a:moveTo>
                <a:lnTo>
                  <a:pt x="7854949" y="5200141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52001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365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양방향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371600"/>
            <a:ext cx="1473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89100" y="16256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36800" y="1625600"/>
            <a:ext cx="284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childpid,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pipe1[2],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pipe2[2];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89100" y="1905000"/>
            <a:ext cx="3733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38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if(pipe(pipe1)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||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pipe(pipe2)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printf("pipe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2000"/>
              </a:lnSpc>
              <a:tabLst>
                <a:tab pos="838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childpid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fork();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89100" y="2641600"/>
            <a:ext cx="1765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if(childpid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080000" y="2641600"/>
            <a:ext cx="195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parent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94400" y="4419600"/>
            <a:ext cx="186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689100" y="3009900"/>
            <a:ext cx="40894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close(pipe1[0]);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close(pipe2[1]);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client(pipe2[0],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pipe1[1]);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while(wait((int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childpid);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close(pipe1[1]);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close(pipe2[0]);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close(pipe1[1]);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close(pipe2[0]);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server(pipe1[0],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pipe2[1]);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close(pipe1[0]);</a:t>
            </a:r>
          </a:p>
          <a:p>
            <a:pPr>
              <a:lnSpc>
                <a:spcPts val="20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close(pipe2[1]);</a:t>
            </a:r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422400" y="6197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848600" y="1054100"/>
            <a:ext cx="137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bipipen_1.c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AFCC59-EEEB-D629-8BA9-CDE599AB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156"/>
            <a:ext cx="10440988" cy="52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3055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365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양방향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371600"/>
            <a:ext cx="1790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1625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36800" y="1625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1200" y="16256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1024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22400" y="1879600"/>
            <a:ext cx="313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client(int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writefd){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89100" y="2146300"/>
            <a:ext cx="381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336800" y="21463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buff[MAXBUFF];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689100" y="2971800"/>
            <a:ext cx="46736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if(fgets(buff,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stdin)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NULL)</a:t>
            </a:r>
          </a:p>
          <a:p>
            <a:pPr>
              <a:lnSpc>
                <a:spcPts val="20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printf("client: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filename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19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strlen(buff);</a:t>
            </a:r>
          </a:p>
          <a:p>
            <a:pPr>
              <a:lnSpc>
                <a:spcPts val="20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if(buff[n-1]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'\n')</a:t>
            </a:r>
          </a:p>
          <a:p>
            <a:pPr>
              <a:lnSpc>
                <a:spcPts val="19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n--;</a:t>
            </a:r>
          </a:p>
          <a:p>
            <a:pPr>
              <a:lnSpc>
                <a:spcPts val="20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if(write(writefd,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</a:p>
          <a:p>
            <a:pPr>
              <a:lnSpc>
                <a:spcPts val="19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printf("client: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filename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36600" algn="l"/>
                <a:tab pos="838200" algn="l"/>
                <a:tab pos="939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while((n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read(readfd,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908800" y="4140200"/>
            <a:ext cx="20193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전송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수신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714500" y="5207000"/>
            <a:ext cx="53721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22300" algn="l"/>
                <a:tab pos="812800" algn="l"/>
                <a:tab pos="19304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if(write(1,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</a:p>
          <a:p>
            <a:pPr>
              <a:lnSpc>
                <a:spcPts val="2000"/>
              </a:lnSpc>
              <a:tabLst>
                <a:tab pos="622300" algn="l"/>
                <a:tab pos="812800" algn="l"/>
                <a:tab pos="19304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printf("client: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2000"/>
              </a:lnSpc>
              <a:tabLst>
                <a:tab pos="622300" algn="l"/>
                <a:tab pos="812800" algn="l"/>
                <a:tab pos="1930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622300" algn="l"/>
                <a:tab pos="8128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printf("client: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22400" y="6197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59700" y="1016000"/>
            <a:ext cx="1013098" cy="2786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client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365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양방향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371600"/>
            <a:ext cx="1790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1625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36800" y="1625600"/>
            <a:ext cx="685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1200" y="16256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1024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22400" y="1879600"/>
            <a:ext cx="313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server(int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writefd){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89100" y="2133600"/>
            <a:ext cx="381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336800" y="2133600"/>
            <a:ext cx="137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buff[MAXBUFF];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689100" y="23876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336800" y="2387600"/>
            <a:ext cx="584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fd;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24200" y="2387600"/>
            <a:ext cx="1663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extern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errno;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689100" y="2882900"/>
            <a:ext cx="61595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47700" algn="l"/>
                <a:tab pos="838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((n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read(readfd,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수신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647700" algn="l"/>
                <a:tab pos="838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printf("server: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filename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1900"/>
              </a:lnSpc>
              <a:tabLst>
                <a:tab pos="647700" algn="l"/>
                <a:tab pos="838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buff[n]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'\0';</a:t>
            </a:r>
          </a:p>
          <a:p>
            <a:pPr>
              <a:lnSpc>
                <a:spcPts val="2000"/>
              </a:lnSpc>
              <a:tabLst>
                <a:tab pos="647700" algn="l"/>
                <a:tab pos="838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((fd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open(buff,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47700" algn="l"/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strcat(buff,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can’t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open\n");</a:t>
            </a:r>
          </a:p>
          <a:p>
            <a:pPr>
              <a:lnSpc>
                <a:spcPts val="2000"/>
              </a:lnSpc>
              <a:tabLst>
                <a:tab pos="647700" algn="l"/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strlen(buff);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36800" y="4419600"/>
            <a:ext cx="313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if(write(writefd,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908800" y="4368800"/>
            <a:ext cx="201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전송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689100" y="4927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36800" y="4699000"/>
            <a:ext cx="4851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printf("server: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errmesg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  <a:p>
            <a:pPr>
              <a:lnSpc>
                <a:spcPts val="2000"/>
              </a:lnSpc>
              <a:tabLst>
                <a:tab pos="11049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1049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while((n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read(fd,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MAXBUFF))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251200" y="5435600"/>
            <a:ext cx="3149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if(write(writefd,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908800" y="5384800"/>
            <a:ext cx="201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전송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267200" y="5689600"/>
            <a:ext cx="344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printf("server: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data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error");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689100" y="5943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422400" y="6197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810500" y="1028700"/>
            <a:ext cx="1013098" cy="2786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server.c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7690" y="3573017"/>
            <a:ext cx="7482840" cy="432816"/>
          </a:xfrm>
          <a:custGeom>
            <a:avLst/>
            <a:gdLst>
              <a:gd name="connsiteX0" fmla="*/ 0 w 7482840"/>
              <a:gd name="connsiteY0" fmla="*/ 72135 h 432816"/>
              <a:gd name="connsiteX1" fmla="*/ 72136 w 7482840"/>
              <a:gd name="connsiteY1" fmla="*/ 0 h 432816"/>
              <a:gd name="connsiteX2" fmla="*/ 7410703 w 7482840"/>
              <a:gd name="connsiteY2" fmla="*/ 0 h 432816"/>
              <a:gd name="connsiteX3" fmla="*/ 7482840 w 7482840"/>
              <a:gd name="connsiteY3" fmla="*/ 72135 h 432816"/>
              <a:gd name="connsiteX4" fmla="*/ 7482840 w 7482840"/>
              <a:gd name="connsiteY4" fmla="*/ 360679 h 432816"/>
              <a:gd name="connsiteX5" fmla="*/ 7410703 w 7482840"/>
              <a:gd name="connsiteY5" fmla="*/ 432816 h 432816"/>
              <a:gd name="connsiteX6" fmla="*/ 72136 w 7482840"/>
              <a:gd name="connsiteY6" fmla="*/ 432816 h 432816"/>
              <a:gd name="connsiteX7" fmla="*/ 0 w 7482840"/>
              <a:gd name="connsiteY7" fmla="*/ 360679 h 432816"/>
              <a:gd name="connsiteX8" fmla="*/ 0 w 7482840"/>
              <a:gd name="connsiteY8" fmla="*/ 72135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482840" h="432816">
                <a:moveTo>
                  <a:pt x="0" y="72135"/>
                </a:moveTo>
                <a:cubicBezTo>
                  <a:pt x="0" y="32258"/>
                  <a:pt x="32296" y="0"/>
                  <a:pt x="72136" y="0"/>
                </a:cubicBezTo>
                <a:lnTo>
                  <a:pt x="7410703" y="0"/>
                </a:lnTo>
                <a:cubicBezTo>
                  <a:pt x="7450581" y="0"/>
                  <a:pt x="7482840" y="32258"/>
                  <a:pt x="7482840" y="72135"/>
                </a:cubicBezTo>
                <a:lnTo>
                  <a:pt x="7482840" y="360679"/>
                </a:lnTo>
                <a:cubicBezTo>
                  <a:pt x="7482840" y="400558"/>
                  <a:pt x="7450581" y="432816"/>
                  <a:pt x="7410703" y="432816"/>
                </a:cubicBezTo>
                <a:lnTo>
                  <a:pt x="72136" y="432816"/>
                </a:lnTo>
                <a:cubicBezTo>
                  <a:pt x="32296" y="432816"/>
                  <a:pt x="0" y="400558"/>
                  <a:pt x="0" y="360679"/>
                </a:cubicBezTo>
                <a:lnTo>
                  <a:pt x="0" y="7213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4736" y="3560064"/>
            <a:ext cx="7508747" cy="458724"/>
          </a:xfrm>
          <a:custGeom>
            <a:avLst/>
            <a:gdLst>
              <a:gd name="connsiteX0" fmla="*/ 12954 w 7508747"/>
              <a:gd name="connsiteY0" fmla="*/ 85089 h 458724"/>
              <a:gd name="connsiteX1" fmla="*/ 85090 w 7508747"/>
              <a:gd name="connsiteY1" fmla="*/ 12953 h 458724"/>
              <a:gd name="connsiteX2" fmla="*/ 7423657 w 7508747"/>
              <a:gd name="connsiteY2" fmla="*/ 12953 h 458724"/>
              <a:gd name="connsiteX3" fmla="*/ 7495794 w 7508747"/>
              <a:gd name="connsiteY3" fmla="*/ 85089 h 458724"/>
              <a:gd name="connsiteX4" fmla="*/ 7495794 w 7508747"/>
              <a:gd name="connsiteY4" fmla="*/ 373633 h 458724"/>
              <a:gd name="connsiteX5" fmla="*/ 7423657 w 7508747"/>
              <a:gd name="connsiteY5" fmla="*/ 445770 h 458724"/>
              <a:gd name="connsiteX6" fmla="*/ 85090 w 7508747"/>
              <a:gd name="connsiteY6" fmla="*/ 445770 h 458724"/>
              <a:gd name="connsiteX7" fmla="*/ 12954 w 7508747"/>
              <a:gd name="connsiteY7" fmla="*/ 373633 h 458724"/>
              <a:gd name="connsiteX8" fmla="*/ 12954 w 7508747"/>
              <a:gd name="connsiteY8" fmla="*/ 85089 h 458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08747" h="458724">
                <a:moveTo>
                  <a:pt x="12954" y="85089"/>
                </a:moveTo>
                <a:cubicBezTo>
                  <a:pt x="12954" y="45211"/>
                  <a:pt x="45250" y="12953"/>
                  <a:pt x="85090" y="12953"/>
                </a:cubicBezTo>
                <a:lnTo>
                  <a:pt x="7423657" y="12953"/>
                </a:lnTo>
                <a:cubicBezTo>
                  <a:pt x="7463535" y="12953"/>
                  <a:pt x="7495794" y="45211"/>
                  <a:pt x="7495794" y="85089"/>
                </a:cubicBezTo>
                <a:lnTo>
                  <a:pt x="7495794" y="373633"/>
                </a:lnTo>
                <a:cubicBezTo>
                  <a:pt x="7495794" y="413511"/>
                  <a:pt x="7463535" y="445770"/>
                  <a:pt x="7423657" y="445770"/>
                </a:cubicBezTo>
                <a:lnTo>
                  <a:pt x="85090" y="445770"/>
                </a:lnTo>
                <a:cubicBezTo>
                  <a:pt x="45250" y="445770"/>
                  <a:pt x="12954" y="413511"/>
                  <a:pt x="12954" y="373633"/>
                </a:cubicBezTo>
                <a:lnTo>
                  <a:pt x="12954" y="850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0577" y="758698"/>
            <a:ext cx="8893047" cy="2135632"/>
          </a:xfrm>
          <a:custGeom>
            <a:avLst/>
            <a:gdLst>
              <a:gd name="connsiteX0" fmla="*/ 6350 w 8893047"/>
              <a:gd name="connsiteY0" fmla="*/ 2129281 h 2135632"/>
              <a:gd name="connsiteX1" fmla="*/ 8886698 w 8893047"/>
              <a:gd name="connsiteY1" fmla="*/ 2129281 h 2135632"/>
              <a:gd name="connsiteX2" fmla="*/ 8886698 w 8893047"/>
              <a:gd name="connsiteY2" fmla="*/ 6350 h 2135632"/>
              <a:gd name="connsiteX3" fmla="*/ 6350 w 8893047"/>
              <a:gd name="connsiteY3" fmla="*/ 6350 h 2135632"/>
              <a:gd name="connsiteX4" fmla="*/ 6350 w 8893047"/>
              <a:gd name="connsiteY4" fmla="*/ 2129281 h 2135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2135632">
                <a:moveTo>
                  <a:pt x="6350" y="2129281"/>
                </a:moveTo>
                <a:lnTo>
                  <a:pt x="8886698" y="2129281"/>
                </a:lnTo>
                <a:lnTo>
                  <a:pt x="8886698" y="6350"/>
                </a:lnTo>
                <a:lnTo>
                  <a:pt x="6350" y="6350"/>
                </a:lnTo>
                <a:lnTo>
                  <a:pt x="6350" y="21292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32826" y="4051680"/>
            <a:ext cx="411154" cy="307086"/>
          </a:xfrm>
          <a:custGeom>
            <a:avLst/>
            <a:gdLst>
              <a:gd name="connsiteX0" fmla="*/ 0 w 411154"/>
              <a:gd name="connsiteY0" fmla="*/ 210947 h 307086"/>
              <a:gd name="connsiteX1" fmla="*/ 102869 w 411154"/>
              <a:gd name="connsiteY1" fmla="*/ 101346 h 307086"/>
              <a:gd name="connsiteX2" fmla="*/ 102869 w 411154"/>
              <a:gd name="connsiteY2" fmla="*/ 152780 h 307086"/>
              <a:gd name="connsiteX3" fmla="*/ 399033 w 411154"/>
              <a:gd name="connsiteY3" fmla="*/ 0 h 307086"/>
              <a:gd name="connsiteX4" fmla="*/ 102869 w 411154"/>
              <a:gd name="connsiteY4" fmla="*/ 255651 h 307086"/>
              <a:gd name="connsiteX5" fmla="*/ 102869 w 411154"/>
              <a:gd name="connsiteY5" fmla="*/ 307085 h 307086"/>
              <a:gd name="connsiteX6" fmla="*/ 0 w 411154"/>
              <a:gd name="connsiteY6" fmla="*/ 210947 h 307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11154" h="307086">
                <a:moveTo>
                  <a:pt x="0" y="210947"/>
                </a:moveTo>
                <a:lnTo>
                  <a:pt x="102869" y="101346"/>
                </a:lnTo>
                <a:lnTo>
                  <a:pt x="102869" y="152780"/>
                </a:lnTo>
                <a:cubicBezTo>
                  <a:pt x="248666" y="133477"/>
                  <a:pt x="362330" y="74929"/>
                  <a:pt x="399033" y="0"/>
                </a:cubicBezTo>
                <a:cubicBezTo>
                  <a:pt x="454279" y="112522"/>
                  <a:pt x="321944" y="226695"/>
                  <a:pt x="102869" y="255651"/>
                </a:cubicBezTo>
                <a:lnTo>
                  <a:pt x="102869" y="307085"/>
                </a:lnTo>
                <a:lnTo>
                  <a:pt x="0" y="210947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132826" y="3789426"/>
            <a:ext cx="411480" cy="313690"/>
          </a:xfrm>
          <a:custGeom>
            <a:avLst/>
            <a:gdLst>
              <a:gd name="connsiteX0" fmla="*/ 411480 w 411480"/>
              <a:gd name="connsiteY0" fmla="*/ 313689 h 313690"/>
              <a:gd name="connsiteX1" fmla="*/ 0 w 411480"/>
              <a:gd name="connsiteY1" fmla="*/ 102870 h 313690"/>
              <a:gd name="connsiteX2" fmla="*/ 0 w 411480"/>
              <a:gd name="connsiteY2" fmla="*/ 0 h 313690"/>
              <a:gd name="connsiteX3" fmla="*/ 411480 w 411480"/>
              <a:gd name="connsiteY3" fmla="*/ 210820 h 313690"/>
              <a:gd name="connsiteX4" fmla="*/ 411480 w 411480"/>
              <a:gd name="connsiteY4" fmla="*/ 313689 h 313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" h="313690">
                <a:moveTo>
                  <a:pt x="411480" y="313689"/>
                </a:moveTo>
                <a:cubicBezTo>
                  <a:pt x="411480" y="197230"/>
                  <a:pt x="227203" y="102870"/>
                  <a:pt x="0" y="102870"/>
                </a:cubicBezTo>
                <a:lnTo>
                  <a:pt x="0" y="0"/>
                </a:lnTo>
                <a:cubicBezTo>
                  <a:pt x="227203" y="0"/>
                  <a:pt x="411480" y="94360"/>
                  <a:pt x="411480" y="210820"/>
                </a:cubicBezTo>
                <a:lnTo>
                  <a:pt x="411480" y="313689"/>
                </a:lnTo>
              </a:path>
            </a:pathLst>
          </a:custGeom>
          <a:solidFill>
            <a:srgbClr val="96B4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119871" y="3776472"/>
            <a:ext cx="437388" cy="595249"/>
          </a:xfrm>
          <a:custGeom>
            <a:avLst/>
            <a:gdLst>
              <a:gd name="connsiteX0" fmla="*/ 424434 w 437388"/>
              <a:gd name="connsiteY0" fmla="*/ 326643 h 595249"/>
              <a:gd name="connsiteX1" fmla="*/ 12954 w 437388"/>
              <a:gd name="connsiteY1" fmla="*/ 115823 h 595249"/>
              <a:gd name="connsiteX2" fmla="*/ 12954 w 437388"/>
              <a:gd name="connsiteY2" fmla="*/ 12953 h 595249"/>
              <a:gd name="connsiteX3" fmla="*/ 424434 w 437388"/>
              <a:gd name="connsiteY3" fmla="*/ 223773 h 595249"/>
              <a:gd name="connsiteX4" fmla="*/ 424434 w 437388"/>
              <a:gd name="connsiteY4" fmla="*/ 326643 h 595249"/>
              <a:gd name="connsiteX5" fmla="*/ 115823 w 437388"/>
              <a:gd name="connsiteY5" fmla="*/ 530859 h 595249"/>
              <a:gd name="connsiteX6" fmla="*/ 115823 w 437388"/>
              <a:gd name="connsiteY6" fmla="*/ 582294 h 595249"/>
              <a:gd name="connsiteX7" fmla="*/ 12954 w 437388"/>
              <a:gd name="connsiteY7" fmla="*/ 486155 h 595249"/>
              <a:gd name="connsiteX8" fmla="*/ 115823 w 437388"/>
              <a:gd name="connsiteY8" fmla="*/ 376554 h 595249"/>
              <a:gd name="connsiteX9" fmla="*/ 115823 w 437388"/>
              <a:gd name="connsiteY9" fmla="*/ 427989 h 595249"/>
              <a:gd name="connsiteX10" fmla="*/ 411988 w 437388"/>
              <a:gd name="connsiteY10" fmla="*/ 275208 h 595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37388" h="595249">
                <a:moveTo>
                  <a:pt x="424434" y="326643"/>
                </a:moveTo>
                <a:cubicBezTo>
                  <a:pt x="424434" y="210184"/>
                  <a:pt x="240157" y="115823"/>
                  <a:pt x="12954" y="115823"/>
                </a:cubicBezTo>
                <a:lnTo>
                  <a:pt x="12954" y="12953"/>
                </a:lnTo>
                <a:cubicBezTo>
                  <a:pt x="240157" y="12953"/>
                  <a:pt x="424434" y="107314"/>
                  <a:pt x="424434" y="223773"/>
                </a:cubicBezTo>
                <a:lnTo>
                  <a:pt x="424434" y="326643"/>
                </a:lnTo>
                <a:cubicBezTo>
                  <a:pt x="424434" y="422909"/>
                  <a:pt x="297560" y="506856"/>
                  <a:pt x="115823" y="530859"/>
                </a:cubicBezTo>
                <a:lnTo>
                  <a:pt x="115823" y="582294"/>
                </a:lnTo>
                <a:lnTo>
                  <a:pt x="12954" y="486155"/>
                </a:lnTo>
                <a:lnTo>
                  <a:pt x="115823" y="376554"/>
                </a:lnTo>
                <a:lnTo>
                  <a:pt x="115823" y="427989"/>
                </a:lnTo>
                <a:cubicBezTo>
                  <a:pt x="261620" y="408685"/>
                  <a:pt x="375284" y="350138"/>
                  <a:pt x="411988" y="275208"/>
                </a:cubicBezTo>
              </a:path>
            </a:pathLst>
          </a:custGeom>
          <a:ln w="25400">
            <a:solidFill>
              <a:srgbClr val="89A4A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132826" y="4772533"/>
            <a:ext cx="411154" cy="307085"/>
          </a:xfrm>
          <a:custGeom>
            <a:avLst/>
            <a:gdLst>
              <a:gd name="connsiteX0" fmla="*/ 0 w 411154"/>
              <a:gd name="connsiteY0" fmla="*/ 210946 h 307085"/>
              <a:gd name="connsiteX1" fmla="*/ 102869 w 411154"/>
              <a:gd name="connsiteY1" fmla="*/ 101345 h 307085"/>
              <a:gd name="connsiteX2" fmla="*/ 102869 w 411154"/>
              <a:gd name="connsiteY2" fmla="*/ 152780 h 307085"/>
              <a:gd name="connsiteX3" fmla="*/ 399033 w 411154"/>
              <a:gd name="connsiteY3" fmla="*/ 0 h 307085"/>
              <a:gd name="connsiteX4" fmla="*/ 102869 w 411154"/>
              <a:gd name="connsiteY4" fmla="*/ 255651 h 307085"/>
              <a:gd name="connsiteX5" fmla="*/ 102869 w 411154"/>
              <a:gd name="connsiteY5" fmla="*/ 307085 h 307085"/>
              <a:gd name="connsiteX6" fmla="*/ 0 w 411154"/>
              <a:gd name="connsiteY6" fmla="*/ 210946 h 307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11154" h="307085">
                <a:moveTo>
                  <a:pt x="0" y="210946"/>
                </a:moveTo>
                <a:lnTo>
                  <a:pt x="102869" y="101345"/>
                </a:lnTo>
                <a:lnTo>
                  <a:pt x="102869" y="152780"/>
                </a:lnTo>
                <a:cubicBezTo>
                  <a:pt x="248666" y="133476"/>
                  <a:pt x="362330" y="74929"/>
                  <a:pt x="399033" y="0"/>
                </a:cubicBezTo>
                <a:cubicBezTo>
                  <a:pt x="454279" y="112521"/>
                  <a:pt x="321944" y="226695"/>
                  <a:pt x="102869" y="255651"/>
                </a:cubicBezTo>
                <a:lnTo>
                  <a:pt x="102869" y="307085"/>
                </a:lnTo>
                <a:lnTo>
                  <a:pt x="0" y="210946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32826" y="4510278"/>
            <a:ext cx="411480" cy="313689"/>
          </a:xfrm>
          <a:custGeom>
            <a:avLst/>
            <a:gdLst>
              <a:gd name="connsiteX0" fmla="*/ 411480 w 411480"/>
              <a:gd name="connsiteY0" fmla="*/ 313689 h 313689"/>
              <a:gd name="connsiteX1" fmla="*/ 0 w 411480"/>
              <a:gd name="connsiteY1" fmla="*/ 102869 h 313689"/>
              <a:gd name="connsiteX2" fmla="*/ 0 w 411480"/>
              <a:gd name="connsiteY2" fmla="*/ 0 h 313689"/>
              <a:gd name="connsiteX3" fmla="*/ 411480 w 411480"/>
              <a:gd name="connsiteY3" fmla="*/ 210819 h 313689"/>
              <a:gd name="connsiteX4" fmla="*/ 411480 w 411480"/>
              <a:gd name="connsiteY4" fmla="*/ 313689 h 313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" h="313689">
                <a:moveTo>
                  <a:pt x="411480" y="313689"/>
                </a:moveTo>
                <a:cubicBezTo>
                  <a:pt x="411480" y="197230"/>
                  <a:pt x="227203" y="102869"/>
                  <a:pt x="0" y="102869"/>
                </a:cubicBezTo>
                <a:lnTo>
                  <a:pt x="0" y="0"/>
                </a:lnTo>
                <a:cubicBezTo>
                  <a:pt x="227203" y="0"/>
                  <a:pt x="411480" y="94360"/>
                  <a:pt x="411480" y="210819"/>
                </a:cubicBezTo>
                <a:lnTo>
                  <a:pt x="411480" y="313689"/>
                </a:lnTo>
              </a:path>
            </a:pathLst>
          </a:custGeom>
          <a:solidFill>
            <a:srgbClr val="96B4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119871" y="4497324"/>
            <a:ext cx="437388" cy="595248"/>
          </a:xfrm>
          <a:custGeom>
            <a:avLst/>
            <a:gdLst>
              <a:gd name="connsiteX0" fmla="*/ 424434 w 437388"/>
              <a:gd name="connsiteY0" fmla="*/ 326643 h 595248"/>
              <a:gd name="connsiteX1" fmla="*/ 12954 w 437388"/>
              <a:gd name="connsiteY1" fmla="*/ 115823 h 595248"/>
              <a:gd name="connsiteX2" fmla="*/ 12954 w 437388"/>
              <a:gd name="connsiteY2" fmla="*/ 12953 h 595248"/>
              <a:gd name="connsiteX3" fmla="*/ 424434 w 437388"/>
              <a:gd name="connsiteY3" fmla="*/ 223773 h 595248"/>
              <a:gd name="connsiteX4" fmla="*/ 424434 w 437388"/>
              <a:gd name="connsiteY4" fmla="*/ 326643 h 595248"/>
              <a:gd name="connsiteX5" fmla="*/ 115823 w 437388"/>
              <a:gd name="connsiteY5" fmla="*/ 530859 h 595248"/>
              <a:gd name="connsiteX6" fmla="*/ 115823 w 437388"/>
              <a:gd name="connsiteY6" fmla="*/ 582294 h 595248"/>
              <a:gd name="connsiteX7" fmla="*/ 12954 w 437388"/>
              <a:gd name="connsiteY7" fmla="*/ 486155 h 595248"/>
              <a:gd name="connsiteX8" fmla="*/ 115823 w 437388"/>
              <a:gd name="connsiteY8" fmla="*/ 376554 h 595248"/>
              <a:gd name="connsiteX9" fmla="*/ 115823 w 437388"/>
              <a:gd name="connsiteY9" fmla="*/ 427989 h 595248"/>
              <a:gd name="connsiteX10" fmla="*/ 411988 w 437388"/>
              <a:gd name="connsiteY10" fmla="*/ 275208 h 595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37388" h="595248">
                <a:moveTo>
                  <a:pt x="424434" y="326643"/>
                </a:moveTo>
                <a:cubicBezTo>
                  <a:pt x="424434" y="210184"/>
                  <a:pt x="240157" y="115823"/>
                  <a:pt x="12954" y="115823"/>
                </a:cubicBezTo>
                <a:lnTo>
                  <a:pt x="12954" y="12953"/>
                </a:lnTo>
                <a:cubicBezTo>
                  <a:pt x="240157" y="12953"/>
                  <a:pt x="424434" y="107314"/>
                  <a:pt x="424434" y="223773"/>
                </a:cubicBezTo>
                <a:lnTo>
                  <a:pt x="424434" y="326643"/>
                </a:lnTo>
                <a:cubicBezTo>
                  <a:pt x="424434" y="422909"/>
                  <a:pt x="297560" y="506856"/>
                  <a:pt x="115823" y="530859"/>
                </a:cubicBezTo>
                <a:lnTo>
                  <a:pt x="115823" y="582294"/>
                </a:lnTo>
                <a:lnTo>
                  <a:pt x="12954" y="486155"/>
                </a:lnTo>
                <a:lnTo>
                  <a:pt x="115823" y="376554"/>
                </a:lnTo>
                <a:lnTo>
                  <a:pt x="115823" y="427989"/>
                </a:lnTo>
                <a:cubicBezTo>
                  <a:pt x="261620" y="408685"/>
                  <a:pt x="375284" y="350138"/>
                  <a:pt x="411988" y="275208"/>
                </a:cubicBezTo>
              </a:path>
            </a:pathLst>
          </a:custGeom>
          <a:ln w="25400">
            <a:solidFill>
              <a:srgbClr val="89A4A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8900" y="88900"/>
            <a:ext cx="54356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58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한줄씩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실행하기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next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</a:t>
            </a:r>
          </a:p>
          <a:p>
            <a:pPr>
              <a:lnSpc>
                <a:spcPts val="12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2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0x804841a: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12.</a:t>
            </a:r>
          </a:p>
          <a:p>
            <a:pPr>
              <a:lnSpc>
                <a:spcPts val="13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</a:t>
            </a:r>
          </a:p>
          <a:p>
            <a:pPr>
              <a:lnSpc>
                <a:spcPts val="12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76500" y="2171700"/>
            <a:ext cx="4025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printf("Swapped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47700" y="2171700"/>
            <a:ext cx="838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7700" y="32004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143000" y="3200400"/>
            <a:ext cx="5981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printf("Original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47700" y="36830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143000" y="3683000"/>
            <a:ext cx="133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7700" y="41783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143000" y="4178300"/>
            <a:ext cx="5854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printf("Swapped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623300" y="3860800"/>
            <a:ext cx="723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b="1" i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next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623300" y="4584700"/>
            <a:ext cx="723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b="1" i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next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181600" y="3594100"/>
            <a:ext cx="2209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여기에서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중단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71673" y="1423161"/>
            <a:ext cx="1384300" cy="850900"/>
          </a:xfrm>
          <a:custGeom>
            <a:avLst/>
            <a:gdLst>
              <a:gd name="connsiteX0" fmla="*/ 6350 w 1384300"/>
              <a:gd name="connsiteY0" fmla="*/ 844550 h 850900"/>
              <a:gd name="connsiteX1" fmla="*/ 1377950 w 1384300"/>
              <a:gd name="connsiteY1" fmla="*/ 844550 h 850900"/>
              <a:gd name="connsiteX2" fmla="*/ 1377950 w 1384300"/>
              <a:gd name="connsiteY2" fmla="*/ 6350 h 850900"/>
              <a:gd name="connsiteX3" fmla="*/ 6350 w 1384300"/>
              <a:gd name="connsiteY3" fmla="*/ 6350 h 850900"/>
              <a:gd name="connsiteX4" fmla="*/ 6350 w 1384300"/>
              <a:gd name="connsiteY4" fmla="*/ 8445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0900">
                <a:moveTo>
                  <a:pt x="6350" y="844550"/>
                </a:moveTo>
                <a:lnTo>
                  <a:pt x="1377950" y="844550"/>
                </a:lnTo>
                <a:lnTo>
                  <a:pt x="1377950" y="6350"/>
                </a:lnTo>
                <a:lnTo>
                  <a:pt x="6350" y="6350"/>
                </a:lnTo>
                <a:lnTo>
                  <a:pt x="6350" y="84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95873" y="1423161"/>
            <a:ext cx="1384300" cy="850900"/>
          </a:xfrm>
          <a:custGeom>
            <a:avLst/>
            <a:gdLst>
              <a:gd name="connsiteX0" fmla="*/ 6350 w 1384300"/>
              <a:gd name="connsiteY0" fmla="*/ 844550 h 850900"/>
              <a:gd name="connsiteX1" fmla="*/ 1377950 w 1384300"/>
              <a:gd name="connsiteY1" fmla="*/ 844550 h 850900"/>
              <a:gd name="connsiteX2" fmla="*/ 1377950 w 1384300"/>
              <a:gd name="connsiteY2" fmla="*/ 6350 h 850900"/>
              <a:gd name="connsiteX3" fmla="*/ 6350 w 1384300"/>
              <a:gd name="connsiteY3" fmla="*/ 6350 h 850900"/>
              <a:gd name="connsiteX4" fmla="*/ 6350 w 1384300"/>
              <a:gd name="connsiteY4" fmla="*/ 8445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0900">
                <a:moveTo>
                  <a:pt x="6350" y="844550"/>
                </a:moveTo>
                <a:lnTo>
                  <a:pt x="1377950" y="844550"/>
                </a:lnTo>
                <a:lnTo>
                  <a:pt x="1377950" y="6350"/>
                </a:lnTo>
                <a:lnTo>
                  <a:pt x="6350" y="6350"/>
                </a:lnTo>
                <a:lnTo>
                  <a:pt x="6350" y="84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71673" y="3803650"/>
            <a:ext cx="1384300" cy="850900"/>
          </a:xfrm>
          <a:custGeom>
            <a:avLst/>
            <a:gdLst>
              <a:gd name="connsiteX0" fmla="*/ 6350 w 1384300"/>
              <a:gd name="connsiteY0" fmla="*/ 844550 h 850900"/>
              <a:gd name="connsiteX1" fmla="*/ 1377950 w 1384300"/>
              <a:gd name="connsiteY1" fmla="*/ 844550 h 850900"/>
              <a:gd name="connsiteX2" fmla="*/ 1377950 w 1384300"/>
              <a:gd name="connsiteY2" fmla="*/ 6350 h 850900"/>
              <a:gd name="connsiteX3" fmla="*/ 6350 w 1384300"/>
              <a:gd name="connsiteY3" fmla="*/ 6350 h 850900"/>
              <a:gd name="connsiteX4" fmla="*/ 6350 w 1384300"/>
              <a:gd name="connsiteY4" fmla="*/ 8445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0900">
                <a:moveTo>
                  <a:pt x="6350" y="844550"/>
                </a:moveTo>
                <a:lnTo>
                  <a:pt x="1377950" y="844550"/>
                </a:lnTo>
                <a:lnTo>
                  <a:pt x="1377950" y="6350"/>
                </a:lnTo>
                <a:lnTo>
                  <a:pt x="6350" y="6350"/>
                </a:lnTo>
                <a:lnTo>
                  <a:pt x="6350" y="84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95873" y="3803650"/>
            <a:ext cx="1384300" cy="850900"/>
          </a:xfrm>
          <a:custGeom>
            <a:avLst/>
            <a:gdLst>
              <a:gd name="connsiteX0" fmla="*/ 6350 w 1384300"/>
              <a:gd name="connsiteY0" fmla="*/ 844550 h 850900"/>
              <a:gd name="connsiteX1" fmla="*/ 1377950 w 1384300"/>
              <a:gd name="connsiteY1" fmla="*/ 844550 h 850900"/>
              <a:gd name="connsiteX2" fmla="*/ 1377950 w 1384300"/>
              <a:gd name="connsiteY2" fmla="*/ 6350 h 850900"/>
              <a:gd name="connsiteX3" fmla="*/ 6350 w 1384300"/>
              <a:gd name="connsiteY3" fmla="*/ 6350 h 850900"/>
              <a:gd name="connsiteX4" fmla="*/ 6350 w 1384300"/>
              <a:gd name="connsiteY4" fmla="*/ 844550 h 8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300" h="850900">
                <a:moveTo>
                  <a:pt x="6350" y="844550"/>
                </a:moveTo>
                <a:lnTo>
                  <a:pt x="1377950" y="844550"/>
                </a:lnTo>
                <a:lnTo>
                  <a:pt x="1377950" y="6350"/>
                </a:lnTo>
                <a:lnTo>
                  <a:pt x="6350" y="6350"/>
                </a:lnTo>
                <a:lnTo>
                  <a:pt x="6350" y="844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5400" y="1828800"/>
            <a:ext cx="1778000" cy="101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5400" y="4203700"/>
            <a:ext cx="1778000" cy="10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popen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70200" y="1155700"/>
            <a:ext cx="609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13400" y="1155700"/>
            <a:ext cx="160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cmdstring(Child)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56000" y="1689100"/>
            <a:ext cx="19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fp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89600" y="1676400"/>
            <a:ext cx="609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stdout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70200" y="3530600"/>
            <a:ext cx="609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Parent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613400" y="3530600"/>
            <a:ext cx="160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cmdstring(Child)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56000" y="40640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fp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89600" y="4051300"/>
            <a:ext cx="46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stdin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870200" y="2387600"/>
            <a:ext cx="4953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Result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popen(command,”r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”);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반환된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읽음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06700" y="4787900"/>
            <a:ext cx="54991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Result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popen(command,”w”);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•반환된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입력으로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("command")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만들고</a:t>
            </a:r>
          </a:p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fork/exec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수행한다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1037" y="850138"/>
            <a:ext cx="5989828" cy="4889500"/>
          </a:xfrm>
          <a:custGeom>
            <a:avLst/>
            <a:gdLst>
              <a:gd name="connsiteX0" fmla="*/ 6350 w 5989828"/>
              <a:gd name="connsiteY0" fmla="*/ 4883150 h 4889500"/>
              <a:gd name="connsiteX1" fmla="*/ 5983477 w 5989828"/>
              <a:gd name="connsiteY1" fmla="*/ 4883150 h 4889500"/>
              <a:gd name="connsiteX2" fmla="*/ 5983477 w 5989828"/>
              <a:gd name="connsiteY2" fmla="*/ 6350 h 4889500"/>
              <a:gd name="connsiteX3" fmla="*/ 6350 w 5989828"/>
              <a:gd name="connsiteY3" fmla="*/ 6350 h 4889500"/>
              <a:gd name="connsiteX4" fmla="*/ 6350 w 5989828"/>
              <a:gd name="connsiteY4" fmla="*/ 4883150 h 488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89828" h="4889500">
                <a:moveTo>
                  <a:pt x="6350" y="4883150"/>
                </a:moveTo>
                <a:lnTo>
                  <a:pt x="5983477" y="4883150"/>
                </a:lnTo>
                <a:lnTo>
                  <a:pt x="5983477" y="6350"/>
                </a:lnTo>
                <a:lnTo>
                  <a:pt x="6350" y="6350"/>
                </a:lnTo>
                <a:lnTo>
                  <a:pt x="6350" y="4883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630669" y="850138"/>
            <a:ext cx="3060700" cy="4889500"/>
          </a:xfrm>
          <a:custGeom>
            <a:avLst/>
            <a:gdLst>
              <a:gd name="connsiteX0" fmla="*/ 6350 w 3060700"/>
              <a:gd name="connsiteY0" fmla="*/ 4883150 h 4889500"/>
              <a:gd name="connsiteX1" fmla="*/ 3054350 w 3060700"/>
              <a:gd name="connsiteY1" fmla="*/ 4883150 h 4889500"/>
              <a:gd name="connsiteX2" fmla="*/ 3054350 w 3060700"/>
              <a:gd name="connsiteY2" fmla="*/ 6350 h 4889500"/>
              <a:gd name="connsiteX3" fmla="*/ 6350 w 3060700"/>
              <a:gd name="connsiteY3" fmla="*/ 6350 h 4889500"/>
              <a:gd name="connsiteX4" fmla="*/ 6350 w 3060700"/>
              <a:gd name="connsiteY4" fmla="*/ 4883150 h 488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0700" h="4889500">
                <a:moveTo>
                  <a:pt x="6350" y="4883150"/>
                </a:moveTo>
                <a:lnTo>
                  <a:pt x="3054350" y="4883150"/>
                </a:lnTo>
                <a:lnTo>
                  <a:pt x="3054350" y="6350"/>
                </a:lnTo>
                <a:lnTo>
                  <a:pt x="6350" y="6350"/>
                </a:lnTo>
                <a:lnTo>
                  <a:pt x="6350" y="4883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23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popen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0700" y="977900"/>
            <a:ext cx="3657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*pipein_fp,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*pipeout_fp;</a:t>
            </a:r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readbuf[80];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65200" y="2705100"/>
            <a:ext cx="52197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/*popen()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단방향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만든다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pipein_fp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popen("ls",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/*popen()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단방향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만든다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pipeout_fp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popen("sort",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"w");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while(fgets(readbuf,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80,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pipein_fp))</a:t>
            </a:r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fputs(readbuf,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pipeout_fp);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62800" y="914400"/>
            <a:ext cx="21082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pclose(pipein_fp);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pclose(pipeout_fp);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return(0);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718300" y="23876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83820"/>
            <a:ext cx="4701543" cy="46467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Write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없을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빈공간이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없을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write 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alarm()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대기시간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fstate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fcntl(filedes,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F_SETFL,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O_NDELAY)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423400" y="114300"/>
            <a:ext cx="91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002404"/>
            <a:ext cx="2141219" cy="12191"/>
          </a:xfrm>
          <a:custGeom>
            <a:avLst/>
            <a:gdLst>
              <a:gd name="connsiteX0" fmla="*/ 0 w 2141219"/>
              <a:gd name="connsiteY0" fmla="*/ 0 h 12191"/>
              <a:gd name="connsiteX1" fmla="*/ 1070610 w 2141219"/>
              <a:gd name="connsiteY1" fmla="*/ 0 h 12191"/>
              <a:gd name="connsiteX2" fmla="*/ 2141219 w 2141219"/>
              <a:gd name="connsiteY2" fmla="*/ 0 h 12191"/>
              <a:gd name="connsiteX3" fmla="*/ 2141219 w 2141219"/>
              <a:gd name="connsiteY3" fmla="*/ 12191 h 12191"/>
              <a:gd name="connsiteX4" fmla="*/ 1070610 w 2141219"/>
              <a:gd name="connsiteY4" fmla="*/ 12191 h 12191"/>
              <a:gd name="connsiteX5" fmla="*/ 0 w 2141219"/>
              <a:gd name="connsiteY5" fmla="*/ 12191 h 12191"/>
              <a:gd name="connsiteX6" fmla="*/ 0 w 2141219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19" h="12191">
                <a:moveTo>
                  <a:pt x="0" y="0"/>
                </a:moveTo>
                <a:lnTo>
                  <a:pt x="1070610" y="0"/>
                </a:lnTo>
                <a:lnTo>
                  <a:pt x="2141219" y="0"/>
                </a:lnTo>
                <a:lnTo>
                  <a:pt x="2141219" y="12191"/>
                </a:lnTo>
                <a:lnTo>
                  <a:pt x="1070610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46500"/>
            <a:ext cx="2133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610100"/>
            <a:ext cx="204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24200" y="1435100"/>
            <a:ext cx="4406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52400"/>
            <a:ext cx="47117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제공되는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인터페이스에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공통점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세마포어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(Semaphore)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동기화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(Shared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62073" y="3270250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50 w 1917700"/>
              <a:gd name="connsiteY1" fmla="*/ 311150 h 317500"/>
              <a:gd name="connsiteX2" fmla="*/ 1911350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50" y="311150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43273" y="3270250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50 w 1917700"/>
              <a:gd name="connsiteY1" fmla="*/ 311150 h 317500"/>
              <a:gd name="connsiteX2" fmla="*/ 1911350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50" y="311150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824473" y="3270250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50 w 1917700"/>
              <a:gd name="connsiteY1" fmla="*/ 311150 h 317500"/>
              <a:gd name="connsiteX2" fmla="*/ 1911350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50" y="311150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2073" y="3600958"/>
            <a:ext cx="1917700" cy="1740915"/>
          </a:xfrm>
          <a:custGeom>
            <a:avLst/>
            <a:gdLst>
              <a:gd name="connsiteX0" fmla="*/ 6350 w 1917700"/>
              <a:gd name="connsiteY0" fmla="*/ 1734565 h 1740915"/>
              <a:gd name="connsiteX1" fmla="*/ 1911350 w 1917700"/>
              <a:gd name="connsiteY1" fmla="*/ 1734565 h 1740915"/>
              <a:gd name="connsiteX2" fmla="*/ 1911350 w 1917700"/>
              <a:gd name="connsiteY2" fmla="*/ 6350 h 1740915"/>
              <a:gd name="connsiteX3" fmla="*/ 6350 w 1917700"/>
              <a:gd name="connsiteY3" fmla="*/ 6350 h 1740915"/>
              <a:gd name="connsiteX4" fmla="*/ 6350 w 1917700"/>
              <a:gd name="connsiteY4" fmla="*/ 1734565 h 174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740915">
                <a:moveTo>
                  <a:pt x="6350" y="1734565"/>
                </a:moveTo>
                <a:lnTo>
                  <a:pt x="1911350" y="1734565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17345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43273" y="3599434"/>
            <a:ext cx="1917700" cy="1740915"/>
          </a:xfrm>
          <a:custGeom>
            <a:avLst/>
            <a:gdLst>
              <a:gd name="connsiteX0" fmla="*/ 6350 w 1917700"/>
              <a:gd name="connsiteY0" fmla="*/ 1734565 h 1740915"/>
              <a:gd name="connsiteX1" fmla="*/ 1911350 w 1917700"/>
              <a:gd name="connsiteY1" fmla="*/ 1734565 h 1740915"/>
              <a:gd name="connsiteX2" fmla="*/ 1911350 w 1917700"/>
              <a:gd name="connsiteY2" fmla="*/ 6350 h 1740915"/>
              <a:gd name="connsiteX3" fmla="*/ 6350 w 1917700"/>
              <a:gd name="connsiteY3" fmla="*/ 6350 h 1740915"/>
              <a:gd name="connsiteX4" fmla="*/ 6350 w 1917700"/>
              <a:gd name="connsiteY4" fmla="*/ 1734565 h 174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740915">
                <a:moveTo>
                  <a:pt x="6350" y="1734565"/>
                </a:moveTo>
                <a:lnTo>
                  <a:pt x="1911350" y="1734565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17345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24473" y="3599434"/>
            <a:ext cx="1917700" cy="1740915"/>
          </a:xfrm>
          <a:custGeom>
            <a:avLst/>
            <a:gdLst>
              <a:gd name="connsiteX0" fmla="*/ 6350 w 1917700"/>
              <a:gd name="connsiteY0" fmla="*/ 1734565 h 1740915"/>
              <a:gd name="connsiteX1" fmla="*/ 1911350 w 1917700"/>
              <a:gd name="connsiteY1" fmla="*/ 1734565 h 1740915"/>
              <a:gd name="connsiteX2" fmla="*/ 1911350 w 1917700"/>
              <a:gd name="connsiteY2" fmla="*/ 6350 h 1740915"/>
              <a:gd name="connsiteX3" fmla="*/ 6350 w 1917700"/>
              <a:gd name="connsiteY3" fmla="*/ 6350 h 1740915"/>
              <a:gd name="connsiteX4" fmla="*/ 6350 w 1917700"/>
              <a:gd name="connsiteY4" fmla="*/ 1734565 h 174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740915">
                <a:moveTo>
                  <a:pt x="6350" y="1734565"/>
                </a:moveTo>
                <a:lnTo>
                  <a:pt x="1911350" y="1734565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17345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95873" y="5556250"/>
            <a:ext cx="3365500" cy="698500"/>
          </a:xfrm>
          <a:custGeom>
            <a:avLst/>
            <a:gdLst>
              <a:gd name="connsiteX0" fmla="*/ 3273425 w 3365500"/>
              <a:gd name="connsiteY0" fmla="*/ 692150 h 698500"/>
              <a:gd name="connsiteX1" fmla="*/ 3290569 w 3365500"/>
              <a:gd name="connsiteY1" fmla="*/ 623570 h 698500"/>
              <a:gd name="connsiteX2" fmla="*/ 3359150 w 3365500"/>
              <a:gd name="connsiteY2" fmla="*/ 606425 h 698500"/>
              <a:gd name="connsiteX3" fmla="*/ 3273425 w 3365500"/>
              <a:gd name="connsiteY3" fmla="*/ 692150 h 698500"/>
              <a:gd name="connsiteX4" fmla="*/ 6350 w 3365500"/>
              <a:gd name="connsiteY4" fmla="*/ 692150 h 698500"/>
              <a:gd name="connsiteX5" fmla="*/ 6350 w 3365500"/>
              <a:gd name="connsiteY5" fmla="*/ 6350 h 698500"/>
              <a:gd name="connsiteX6" fmla="*/ 3359150 w 3365500"/>
              <a:gd name="connsiteY6" fmla="*/ 6350 h 698500"/>
              <a:gd name="connsiteX7" fmla="*/ 3359150 w 3365500"/>
              <a:gd name="connsiteY7" fmla="*/ 606425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365500" h="698500">
                <a:moveTo>
                  <a:pt x="3273425" y="692150"/>
                </a:moveTo>
                <a:lnTo>
                  <a:pt x="3290569" y="623570"/>
                </a:lnTo>
                <a:lnTo>
                  <a:pt x="3359150" y="606425"/>
                </a:lnTo>
                <a:lnTo>
                  <a:pt x="3273425" y="692150"/>
                </a:lnTo>
                <a:lnTo>
                  <a:pt x="6350" y="692150"/>
                </a:lnTo>
                <a:lnTo>
                  <a:pt x="6350" y="6350"/>
                </a:lnTo>
                <a:lnTo>
                  <a:pt x="3359150" y="6350"/>
                </a:lnTo>
                <a:lnTo>
                  <a:pt x="3359150" y="606425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88900"/>
            <a:ext cx="2235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Name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96900" y="1320800"/>
            <a:ext cx="88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" y="1282700"/>
            <a:ext cx="47117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식별자의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채널번호의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프로세스들이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쉽게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공유하도록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32000" y="3378200"/>
            <a:ext cx="13462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  <a:p>
            <a:pPr>
              <a:lnSpc>
                <a:spcPts val="2300"/>
              </a:lnSpc>
              <a:tabLst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파이프</a:t>
            </a:r>
          </a:p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FIFO</a:t>
            </a:r>
          </a:p>
          <a:p>
            <a:pPr>
              <a:lnSpc>
                <a:spcPts val="1900"/>
              </a:lnSpc>
              <a:tabLst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메세지큐</a:t>
            </a:r>
          </a:p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공유메모리</a:t>
            </a:r>
          </a:p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세마포어</a:t>
            </a:r>
          </a:p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(unix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domain)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013200" y="3378200"/>
            <a:ext cx="13335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Name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없음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Pathname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Key_t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Key_t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Key_t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key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Pathname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89600" y="3403600"/>
            <a:ext cx="31877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식별자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descriptor</a:t>
            </a:r>
          </a:p>
          <a:p>
            <a:pPr>
              <a:lnSpc>
                <a:spcPts val="16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File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descriptor</a:t>
            </a:r>
          </a:p>
          <a:p>
            <a:pPr>
              <a:lnSpc>
                <a:spcPts val="16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identifier</a:t>
            </a:r>
          </a:p>
          <a:p>
            <a:pPr>
              <a:lnSpc>
                <a:spcPts val="16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identifier</a:t>
            </a:r>
          </a:p>
          <a:p>
            <a:pPr>
              <a:lnSpc>
                <a:spcPts val="16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identifier</a:t>
            </a:r>
          </a:p>
          <a:p>
            <a:pPr>
              <a:lnSpc>
                <a:spcPts val="1600"/>
              </a:lnSpc>
              <a:tabLst>
                <a:tab pos="3048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descriptor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04800" algn="l"/>
                <a:tab pos="6604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관련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충돌이</a:t>
            </a:r>
          </a:p>
          <a:p>
            <a:pPr>
              <a:lnSpc>
                <a:spcPts val="2000"/>
              </a:lnSpc>
              <a:tabLst>
                <a:tab pos="304800" algn="l"/>
                <a:tab pos="6604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없도록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고려해야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81473" y="4184650"/>
            <a:ext cx="4051300" cy="2070100"/>
          </a:xfrm>
          <a:custGeom>
            <a:avLst/>
            <a:gdLst>
              <a:gd name="connsiteX0" fmla="*/ 3787775 w 4051300"/>
              <a:gd name="connsiteY0" fmla="*/ 2063750 h 2070100"/>
              <a:gd name="connsiteX1" fmla="*/ 3839209 w 4051300"/>
              <a:gd name="connsiteY1" fmla="*/ 1858009 h 2070100"/>
              <a:gd name="connsiteX2" fmla="*/ 4044950 w 4051300"/>
              <a:gd name="connsiteY2" fmla="*/ 1806575 h 2070100"/>
              <a:gd name="connsiteX3" fmla="*/ 3787775 w 4051300"/>
              <a:gd name="connsiteY3" fmla="*/ 2063750 h 2070100"/>
              <a:gd name="connsiteX4" fmla="*/ 6350 w 4051300"/>
              <a:gd name="connsiteY4" fmla="*/ 2063750 h 2070100"/>
              <a:gd name="connsiteX5" fmla="*/ 6350 w 4051300"/>
              <a:gd name="connsiteY5" fmla="*/ 6350 h 2070100"/>
              <a:gd name="connsiteX6" fmla="*/ 4044950 w 4051300"/>
              <a:gd name="connsiteY6" fmla="*/ 6350 h 2070100"/>
              <a:gd name="connsiteX7" fmla="*/ 4044950 w 4051300"/>
              <a:gd name="connsiteY7" fmla="*/ 1806575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51300" h="2070100">
                <a:moveTo>
                  <a:pt x="3787775" y="2063750"/>
                </a:moveTo>
                <a:lnTo>
                  <a:pt x="3839209" y="1858009"/>
                </a:lnTo>
                <a:lnTo>
                  <a:pt x="4044950" y="1806575"/>
                </a:lnTo>
                <a:lnTo>
                  <a:pt x="3787775" y="2063750"/>
                </a:lnTo>
                <a:lnTo>
                  <a:pt x="6350" y="2063750"/>
                </a:lnTo>
                <a:lnTo>
                  <a:pt x="6350" y="6350"/>
                </a:lnTo>
                <a:lnTo>
                  <a:pt x="4044950" y="6350"/>
                </a:lnTo>
                <a:lnTo>
                  <a:pt x="4044950" y="1806575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33473" y="2442717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50 w 1917700"/>
              <a:gd name="connsiteY1" fmla="*/ 311150 h 317500"/>
              <a:gd name="connsiteX2" fmla="*/ 1911350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50" y="311150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62858" y="2442717"/>
            <a:ext cx="1612900" cy="317500"/>
          </a:xfrm>
          <a:custGeom>
            <a:avLst/>
            <a:gdLst>
              <a:gd name="connsiteX0" fmla="*/ 6350 w 1612900"/>
              <a:gd name="connsiteY0" fmla="*/ 311150 h 317500"/>
              <a:gd name="connsiteX1" fmla="*/ 1606550 w 1612900"/>
              <a:gd name="connsiteY1" fmla="*/ 311150 h 317500"/>
              <a:gd name="connsiteX2" fmla="*/ 1606550 w 1612900"/>
              <a:gd name="connsiteY2" fmla="*/ 6350 h 317500"/>
              <a:gd name="connsiteX3" fmla="*/ 6350 w 1612900"/>
              <a:gd name="connsiteY3" fmla="*/ 6350 h 317500"/>
              <a:gd name="connsiteX4" fmla="*/ 6350 w 16129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317500">
                <a:moveTo>
                  <a:pt x="6350" y="311150"/>
                </a:moveTo>
                <a:lnTo>
                  <a:pt x="1606550" y="311150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188965" y="2442717"/>
            <a:ext cx="1612900" cy="317500"/>
          </a:xfrm>
          <a:custGeom>
            <a:avLst/>
            <a:gdLst>
              <a:gd name="connsiteX0" fmla="*/ 6350 w 1612900"/>
              <a:gd name="connsiteY0" fmla="*/ 311150 h 317500"/>
              <a:gd name="connsiteX1" fmla="*/ 1606550 w 1612900"/>
              <a:gd name="connsiteY1" fmla="*/ 311150 h 317500"/>
              <a:gd name="connsiteX2" fmla="*/ 1606550 w 1612900"/>
              <a:gd name="connsiteY2" fmla="*/ 6350 h 317500"/>
              <a:gd name="connsiteX3" fmla="*/ 6350 w 1612900"/>
              <a:gd name="connsiteY3" fmla="*/ 6350 h 317500"/>
              <a:gd name="connsiteX4" fmla="*/ 6350 w 16129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317500">
                <a:moveTo>
                  <a:pt x="6350" y="311150"/>
                </a:moveTo>
                <a:lnTo>
                  <a:pt x="1606550" y="311150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3473" y="2773426"/>
            <a:ext cx="1917700" cy="1283716"/>
          </a:xfrm>
          <a:custGeom>
            <a:avLst/>
            <a:gdLst>
              <a:gd name="connsiteX0" fmla="*/ 6350 w 1917700"/>
              <a:gd name="connsiteY0" fmla="*/ 1277365 h 1283716"/>
              <a:gd name="connsiteX1" fmla="*/ 1911350 w 1917700"/>
              <a:gd name="connsiteY1" fmla="*/ 1277365 h 1283716"/>
              <a:gd name="connsiteX2" fmla="*/ 1911350 w 1917700"/>
              <a:gd name="connsiteY2" fmla="*/ 6350 h 1283716"/>
              <a:gd name="connsiteX3" fmla="*/ 6350 w 1917700"/>
              <a:gd name="connsiteY3" fmla="*/ 6350 h 1283716"/>
              <a:gd name="connsiteX4" fmla="*/ 6350 w 1917700"/>
              <a:gd name="connsiteY4" fmla="*/ 1277365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283716">
                <a:moveTo>
                  <a:pt x="6350" y="1277365"/>
                </a:moveTo>
                <a:lnTo>
                  <a:pt x="1911350" y="1277365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12773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62858" y="2771901"/>
            <a:ext cx="1612900" cy="1283716"/>
          </a:xfrm>
          <a:custGeom>
            <a:avLst/>
            <a:gdLst>
              <a:gd name="connsiteX0" fmla="*/ 6350 w 1612900"/>
              <a:gd name="connsiteY0" fmla="*/ 1277366 h 1283716"/>
              <a:gd name="connsiteX1" fmla="*/ 1606550 w 1612900"/>
              <a:gd name="connsiteY1" fmla="*/ 1277366 h 1283716"/>
              <a:gd name="connsiteX2" fmla="*/ 1606550 w 1612900"/>
              <a:gd name="connsiteY2" fmla="*/ 6350 h 1283716"/>
              <a:gd name="connsiteX3" fmla="*/ 6350 w 1612900"/>
              <a:gd name="connsiteY3" fmla="*/ 6350 h 1283716"/>
              <a:gd name="connsiteX4" fmla="*/ 6350 w 1612900"/>
              <a:gd name="connsiteY4" fmla="*/ 1277366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1283716">
                <a:moveTo>
                  <a:pt x="6350" y="1277366"/>
                </a:moveTo>
                <a:lnTo>
                  <a:pt x="1606550" y="1277366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12773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8965" y="2771901"/>
            <a:ext cx="1612900" cy="1283716"/>
          </a:xfrm>
          <a:custGeom>
            <a:avLst/>
            <a:gdLst>
              <a:gd name="connsiteX0" fmla="*/ 6350 w 1612900"/>
              <a:gd name="connsiteY0" fmla="*/ 1277366 h 1283716"/>
              <a:gd name="connsiteX1" fmla="*/ 1606550 w 1612900"/>
              <a:gd name="connsiteY1" fmla="*/ 1277366 h 1283716"/>
              <a:gd name="connsiteX2" fmla="*/ 1606550 w 1612900"/>
              <a:gd name="connsiteY2" fmla="*/ 6350 h 1283716"/>
              <a:gd name="connsiteX3" fmla="*/ 6350 w 1612900"/>
              <a:gd name="connsiteY3" fmla="*/ 6350 h 1283716"/>
              <a:gd name="connsiteX4" fmla="*/ 6350 w 1612900"/>
              <a:gd name="connsiteY4" fmla="*/ 1277366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1283716">
                <a:moveTo>
                  <a:pt x="6350" y="1277366"/>
                </a:moveTo>
                <a:lnTo>
                  <a:pt x="1606550" y="1277366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12773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815073" y="2442717"/>
            <a:ext cx="1612900" cy="317500"/>
          </a:xfrm>
          <a:custGeom>
            <a:avLst/>
            <a:gdLst>
              <a:gd name="connsiteX0" fmla="*/ 6350 w 1612900"/>
              <a:gd name="connsiteY0" fmla="*/ 311150 h 317500"/>
              <a:gd name="connsiteX1" fmla="*/ 1606550 w 1612900"/>
              <a:gd name="connsiteY1" fmla="*/ 311150 h 317500"/>
              <a:gd name="connsiteX2" fmla="*/ 1606550 w 1612900"/>
              <a:gd name="connsiteY2" fmla="*/ 6350 h 317500"/>
              <a:gd name="connsiteX3" fmla="*/ 6350 w 1612900"/>
              <a:gd name="connsiteY3" fmla="*/ 6350 h 317500"/>
              <a:gd name="connsiteX4" fmla="*/ 6350 w 16129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317500">
                <a:moveTo>
                  <a:pt x="6350" y="311150"/>
                </a:moveTo>
                <a:lnTo>
                  <a:pt x="1606550" y="311150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15073" y="2771901"/>
            <a:ext cx="1612900" cy="1283716"/>
          </a:xfrm>
          <a:custGeom>
            <a:avLst/>
            <a:gdLst>
              <a:gd name="connsiteX0" fmla="*/ 6350 w 1612900"/>
              <a:gd name="connsiteY0" fmla="*/ 1277366 h 1283716"/>
              <a:gd name="connsiteX1" fmla="*/ 1606550 w 1612900"/>
              <a:gd name="connsiteY1" fmla="*/ 1277366 h 1283716"/>
              <a:gd name="connsiteX2" fmla="*/ 1606550 w 1612900"/>
              <a:gd name="connsiteY2" fmla="*/ 6350 h 1283716"/>
              <a:gd name="connsiteX3" fmla="*/ 6350 w 1612900"/>
              <a:gd name="connsiteY3" fmla="*/ 6350 h 1283716"/>
              <a:gd name="connsiteX4" fmla="*/ 6350 w 1612900"/>
              <a:gd name="connsiteY4" fmla="*/ 1277366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2900" h="1283716">
                <a:moveTo>
                  <a:pt x="6350" y="1277366"/>
                </a:moveTo>
                <a:lnTo>
                  <a:pt x="1606550" y="1277366"/>
                </a:lnTo>
                <a:lnTo>
                  <a:pt x="1606550" y="6350"/>
                </a:lnTo>
                <a:lnTo>
                  <a:pt x="6350" y="6350"/>
                </a:lnTo>
                <a:lnTo>
                  <a:pt x="6350" y="12773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01600"/>
            <a:ext cx="5651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Interface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갖고있기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Interface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유사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structure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03400" y="2527300"/>
            <a:ext cx="14224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종류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Include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화일</a:t>
            </a:r>
          </a:p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열기</a:t>
            </a:r>
          </a:p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</a:p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오퍼레이션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08400" y="2527300"/>
            <a:ext cx="1104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&lt;sys/msg.h&gt;</a:t>
            </a:r>
          </a:p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msgget</a:t>
            </a:r>
          </a:p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msgctl</a:t>
            </a:r>
          </a:p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msgsnd,msgrcv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334000" y="2501900"/>
            <a:ext cx="9906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세마포어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&lt;sys/sem.h&gt;</a:t>
            </a: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semget</a:t>
            </a: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semctl</a:t>
            </a: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semop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89600" y="4318000"/>
            <a:ext cx="11938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15900" algn="l"/>
              </a:tabLst>
            </a:pPr>
            <a:r>
              <a:rPr lang="en-US" altLang="zh-CN" sz="12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struct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ipc_perm{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uid;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gid;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cuid;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cgid;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mode;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ushort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seq;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key_t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key;</a:t>
            </a:r>
          </a:p>
          <a:p>
            <a:pPr>
              <a:lnSpc>
                <a:spcPts val="1700"/>
              </a:lnSpc>
              <a:tabLst>
                <a:tab pos="2159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959600" y="2501900"/>
            <a:ext cx="10668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공유메모리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&lt;sys/shm.h&gt;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shmget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shmctl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shmat,shmdt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3473" y="3052317"/>
            <a:ext cx="2146300" cy="317500"/>
          </a:xfrm>
          <a:custGeom>
            <a:avLst/>
            <a:gdLst>
              <a:gd name="connsiteX0" fmla="*/ 6350 w 2146300"/>
              <a:gd name="connsiteY0" fmla="*/ 311150 h 317500"/>
              <a:gd name="connsiteX1" fmla="*/ 2139950 w 2146300"/>
              <a:gd name="connsiteY1" fmla="*/ 311150 h 317500"/>
              <a:gd name="connsiteX2" fmla="*/ 2139950 w 2146300"/>
              <a:gd name="connsiteY2" fmla="*/ 6350 h 317500"/>
              <a:gd name="connsiteX3" fmla="*/ 6350 w 2146300"/>
              <a:gd name="connsiteY3" fmla="*/ 6350 h 317500"/>
              <a:gd name="connsiteX4" fmla="*/ 6350 w 2146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300" h="317500">
                <a:moveTo>
                  <a:pt x="6350" y="311150"/>
                </a:moveTo>
                <a:lnTo>
                  <a:pt x="2139950" y="311150"/>
                </a:lnTo>
                <a:lnTo>
                  <a:pt x="21399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6029" y="3052317"/>
            <a:ext cx="2269744" cy="317500"/>
          </a:xfrm>
          <a:custGeom>
            <a:avLst/>
            <a:gdLst>
              <a:gd name="connsiteX0" fmla="*/ 6350 w 2269744"/>
              <a:gd name="connsiteY0" fmla="*/ 311150 h 317500"/>
              <a:gd name="connsiteX1" fmla="*/ 2263394 w 2269744"/>
              <a:gd name="connsiteY1" fmla="*/ 311150 h 317500"/>
              <a:gd name="connsiteX2" fmla="*/ 2263394 w 2269744"/>
              <a:gd name="connsiteY2" fmla="*/ 6350 h 317500"/>
              <a:gd name="connsiteX3" fmla="*/ 6350 w 2269744"/>
              <a:gd name="connsiteY3" fmla="*/ 6350 h 317500"/>
              <a:gd name="connsiteX4" fmla="*/ 6350 w 2269744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9744" h="317500">
                <a:moveTo>
                  <a:pt x="6350" y="311150"/>
                </a:moveTo>
                <a:lnTo>
                  <a:pt x="2263394" y="311150"/>
                </a:lnTo>
                <a:lnTo>
                  <a:pt x="2263394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82029" y="3052317"/>
            <a:ext cx="2269744" cy="317500"/>
          </a:xfrm>
          <a:custGeom>
            <a:avLst/>
            <a:gdLst>
              <a:gd name="connsiteX0" fmla="*/ 6350 w 2269744"/>
              <a:gd name="connsiteY0" fmla="*/ 311150 h 317500"/>
              <a:gd name="connsiteX1" fmla="*/ 2263394 w 2269744"/>
              <a:gd name="connsiteY1" fmla="*/ 311150 h 317500"/>
              <a:gd name="connsiteX2" fmla="*/ 2263394 w 2269744"/>
              <a:gd name="connsiteY2" fmla="*/ 6350 h 317500"/>
              <a:gd name="connsiteX3" fmla="*/ 6350 w 2269744"/>
              <a:gd name="connsiteY3" fmla="*/ 6350 h 317500"/>
              <a:gd name="connsiteX4" fmla="*/ 6350 w 2269744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9744" h="317500">
                <a:moveTo>
                  <a:pt x="6350" y="311150"/>
                </a:moveTo>
                <a:lnTo>
                  <a:pt x="2263394" y="311150"/>
                </a:lnTo>
                <a:lnTo>
                  <a:pt x="2263394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3473" y="3383026"/>
            <a:ext cx="2146300" cy="1283716"/>
          </a:xfrm>
          <a:custGeom>
            <a:avLst/>
            <a:gdLst>
              <a:gd name="connsiteX0" fmla="*/ 6350 w 2146300"/>
              <a:gd name="connsiteY0" fmla="*/ 1277365 h 1283716"/>
              <a:gd name="connsiteX1" fmla="*/ 2139950 w 2146300"/>
              <a:gd name="connsiteY1" fmla="*/ 1277365 h 1283716"/>
              <a:gd name="connsiteX2" fmla="*/ 2139950 w 2146300"/>
              <a:gd name="connsiteY2" fmla="*/ 6350 h 1283716"/>
              <a:gd name="connsiteX3" fmla="*/ 6350 w 2146300"/>
              <a:gd name="connsiteY3" fmla="*/ 6350 h 1283716"/>
              <a:gd name="connsiteX4" fmla="*/ 6350 w 2146300"/>
              <a:gd name="connsiteY4" fmla="*/ 1277365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300" h="1283716">
                <a:moveTo>
                  <a:pt x="6350" y="1277365"/>
                </a:moveTo>
                <a:lnTo>
                  <a:pt x="2139950" y="1277365"/>
                </a:lnTo>
                <a:lnTo>
                  <a:pt x="2139950" y="6350"/>
                </a:lnTo>
                <a:lnTo>
                  <a:pt x="6350" y="6350"/>
                </a:lnTo>
                <a:lnTo>
                  <a:pt x="6350" y="12773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796029" y="3381502"/>
            <a:ext cx="2269744" cy="1283716"/>
          </a:xfrm>
          <a:custGeom>
            <a:avLst/>
            <a:gdLst>
              <a:gd name="connsiteX0" fmla="*/ 6350 w 2269744"/>
              <a:gd name="connsiteY0" fmla="*/ 1277365 h 1283716"/>
              <a:gd name="connsiteX1" fmla="*/ 2263394 w 2269744"/>
              <a:gd name="connsiteY1" fmla="*/ 1277365 h 1283716"/>
              <a:gd name="connsiteX2" fmla="*/ 2263394 w 2269744"/>
              <a:gd name="connsiteY2" fmla="*/ 6350 h 1283716"/>
              <a:gd name="connsiteX3" fmla="*/ 6350 w 2269744"/>
              <a:gd name="connsiteY3" fmla="*/ 6350 h 1283716"/>
              <a:gd name="connsiteX4" fmla="*/ 6350 w 2269744"/>
              <a:gd name="connsiteY4" fmla="*/ 1277365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9744" h="1283716">
                <a:moveTo>
                  <a:pt x="6350" y="1277365"/>
                </a:moveTo>
                <a:lnTo>
                  <a:pt x="2263394" y="1277365"/>
                </a:lnTo>
                <a:lnTo>
                  <a:pt x="2263394" y="6350"/>
                </a:lnTo>
                <a:lnTo>
                  <a:pt x="6350" y="6350"/>
                </a:lnTo>
                <a:lnTo>
                  <a:pt x="6350" y="12773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82029" y="3381502"/>
            <a:ext cx="2269744" cy="1283716"/>
          </a:xfrm>
          <a:custGeom>
            <a:avLst/>
            <a:gdLst>
              <a:gd name="connsiteX0" fmla="*/ 6350 w 2269744"/>
              <a:gd name="connsiteY0" fmla="*/ 1277365 h 1283716"/>
              <a:gd name="connsiteX1" fmla="*/ 2263394 w 2269744"/>
              <a:gd name="connsiteY1" fmla="*/ 1277365 h 1283716"/>
              <a:gd name="connsiteX2" fmla="*/ 2263394 w 2269744"/>
              <a:gd name="connsiteY2" fmla="*/ 6350 h 1283716"/>
              <a:gd name="connsiteX3" fmla="*/ 6350 w 2269744"/>
              <a:gd name="connsiteY3" fmla="*/ 6350 h 1283716"/>
              <a:gd name="connsiteX4" fmla="*/ 6350 w 2269744"/>
              <a:gd name="connsiteY4" fmla="*/ 1277365 h 128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9744" h="1283716">
                <a:moveTo>
                  <a:pt x="6350" y="1277365"/>
                </a:moveTo>
                <a:lnTo>
                  <a:pt x="2263394" y="1277365"/>
                </a:lnTo>
                <a:lnTo>
                  <a:pt x="2263394" y="6350"/>
                </a:lnTo>
                <a:lnTo>
                  <a:pt x="6350" y="6350"/>
                </a:lnTo>
                <a:lnTo>
                  <a:pt x="6350" y="12773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01600"/>
            <a:ext cx="45720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Permission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Creation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접근권한과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superuser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언제나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채널에도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접근가능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03400" y="3124200"/>
            <a:ext cx="1587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플래그</a:t>
            </a:r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없음</a:t>
            </a:r>
          </a:p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IPC_CREAT</a:t>
            </a:r>
          </a:p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IPC_CREAT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|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IPC_EXCL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37000" y="3124200"/>
            <a:ext cx="1511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</a:t>
            </a:r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errno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ENOENT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223000" y="3098800"/>
            <a:ext cx="1409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Key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이미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</a:p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Errno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EEXIST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01600"/>
            <a:ext cx="44323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30200" algn="l"/>
                <a:tab pos="685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30200" algn="l"/>
                <a:tab pos="685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Shell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30200" algn="l"/>
                <a:tab pos="685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70000" y="1790700"/>
            <a:ext cx="88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47800" y="1790700"/>
            <a:ext cx="3632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얻는데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저장조직을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볼수있다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70000" y="2311400"/>
            <a:ext cx="889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47800" y="2311400"/>
            <a:ext cx="304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ipcs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87600" y="2311400"/>
            <a:ext cx="266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-q: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-s: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-m: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02000" y="2311400"/>
            <a:ext cx="3454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메세지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(message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queues)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보여준다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세마퍼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(semaphore)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만을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보여준다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공유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(shared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memory)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만을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보여준다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70000" y="3060700"/>
            <a:ext cx="88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47800" y="30607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--help: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02000" y="3060700"/>
            <a:ext cx="2451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부가적인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아규먼트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(arguments)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14400" y="3619500"/>
            <a:ext cx="3505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Ipcrm</a:t>
            </a:r>
          </a:p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커널로부터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객체를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제거한다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ipcrm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&lt;msg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|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shm&gt;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&lt;IPC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ID&gt;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62073" y="2203450"/>
            <a:ext cx="1308100" cy="317500"/>
          </a:xfrm>
          <a:custGeom>
            <a:avLst/>
            <a:gdLst>
              <a:gd name="connsiteX0" fmla="*/ 6350 w 1308100"/>
              <a:gd name="connsiteY0" fmla="*/ 311150 h 317500"/>
              <a:gd name="connsiteX1" fmla="*/ 1301750 w 1308100"/>
              <a:gd name="connsiteY1" fmla="*/ 311150 h 317500"/>
              <a:gd name="connsiteX2" fmla="*/ 1301750 w 1308100"/>
              <a:gd name="connsiteY2" fmla="*/ 6350 h 317500"/>
              <a:gd name="connsiteX3" fmla="*/ 6350 w 1308100"/>
              <a:gd name="connsiteY3" fmla="*/ 6350 h 317500"/>
              <a:gd name="connsiteX4" fmla="*/ 6350 w 13081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317500">
                <a:moveTo>
                  <a:pt x="6350" y="311150"/>
                </a:moveTo>
                <a:lnTo>
                  <a:pt x="1301750" y="311150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06242" y="2203450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49 w 1917700"/>
              <a:gd name="connsiteY1" fmla="*/ 311150 h 317500"/>
              <a:gd name="connsiteX2" fmla="*/ 1911349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49" y="311150"/>
                </a:lnTo>
                <a:lnTo>
                  <a:pt x="1911349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63058" y="2203450"/>
            <a:ext cx="2374900" cy="317500"/>
          </a:xfrm>
          <a:custGeom>
            <a:avLst/>
            <a:gdLst>
              <a:gd name="connsiteX0" fmla="*/ 6350 w 2374900"/>
              <a:gd name="connsiteY0" fmla="*/ 311150 h 317500"/>
              <a:gd name="connsiteX1" fmla="*/ 2368549 w 2374900"/>
              <a:gd name="connsiteY1" fmla="*/ 311150 h 317500"/>
              <a:gd name="connsiteX2" fmla="*/ 2368549 w 2374900"/>
              <a:gd name="connsiteY2" fmla="*/ 6350 h 317500"/>
              <a:gd name="connsiteX3" fmla="*/ 6350 w 2374900"/>
              <a:gd name="connsiteY3" fmla="*/ 6350 h 317500"/>
              <a:gd name="connsiteX4" fmla="*/ 6350 w 23749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4900" h="317500">
                <a:moveTo>
                  <a:pt x="6350" y="311150"/>
                </a:moveTo>
                <a:lnTo>
                  <a:pt x="2368549" y="311150"/>
                </a:lnTo>
                <a:lnTo>
                  <a:pt x="2368549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2073" y="2534157"/>
            <a:ext cx="1308100" cy="2736088"/>
          </a:xfrm>
          <a:custGeom>
            <a:avLst/>
            <a:gdLst>
              <a:gd name="connsiteX0" fmla="*/ 6350 w 1308100"/>
              <a:gd name="connsiteY0" fmla="*/ 2729738 h 2736088"/>
              <a:gd name="connsiteX1" fmla="*/ 1301750 w 1308100"/>
              <a:gd name="connsiteY1" fmla="*/ 2729738 h 2736088"/>
              <a:gd name="connsiteX2" fmla="*/ 1301750 w 1308100"/>
              <a:gd name="connsiteY2" fmla="*/ 6350 h 2736088"/>
              <a:gd name="connsiteX3" fmla="*/ 6350 w 1308100"/>
              <a:gd name="connsiteY3" fmla="*/ 6350 h 2736088"/>
              <a:gd name="connsiteX4" fmla="*/ 6350 w 1308100"/>
              <a:gd name="connsiteY4" fmla="*/ 2729738 h 273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2736088">
                <a:moveTo>
                  <a:pt x="6350" y="2729738"/>
                </a:moveTo>
                <a:lnTo>
                  <a:pt x="1301750" y="2729738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2729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06242" y="2532633"/>
            <a:ext cx="1917700" cy="2736087"/>
          </a:xfrm>
          <a:custGeom>
            <a:avLst/>
            <a:gdLst>
              <a:gd name="connsiteX0" fmla="*/ 6350 w 1917700"/>
              <a:gd name="connsiteY0" fmla="*/ 2729737 h 2736087"/>
              <a:gd name="connsiteX1" fmla="*/ 1911349 w 1917700"/>
              <a:gd name="connsiteY1" fmla="*/ 2729737 h 2736087"/>
              <a:gd name="connsiteX2" fmla="*/ 1911349 w 1917700"/>
              <a:gd name="connsiteY2" fmla="*/ 6350 h 2736087"/>
              <a:gd name="connsiteX3" fmla="*/ 6350 w 1917700"/>
              <a:gd name="connsiteY3" fmla="*/ 6350 h 2736087"/>
              <a:gd name="connsiteX4" fmla="*/ 6350 w 1917700"/>
              <a:gd name="connsiteY4" fmla="*/ 2729737 h 2736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2736087">
                <a:moveTo>
                  <a:pt x="6350" y="2729737"/>
                </a:moveTo>
                <a:lnTo>
                  <a:pt x="1911349" y="2729737"/>
                </a:lnTo>
                <a:lnTo>
                  <a:pt x="1911349" y="6350"/>
                </a:lnTo>
                <a:lnTo>
                  <a:pt x="6350" y="6350"/>
                </a:lnTo>
                <a:lnTo>
                  <a:pt x="6350" y="27297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163058" y="2532633"/>
            <a:ext cx="2374900" cy="2736087"/>
          </a:xfrm>
          <a:custGeom>
            <a:avLst/>
            <a:gdLst>
              <a:gd name="connsiteX0" fmla="*/ 6350 w 2374900"/>
              <a:gd name="connsiteY0" fmla="*/ 2729737 h 2736087"/>
              <a:gd name="connsiteX1" fmla="*/ 2368549 w 2374900"/>
              <a:gd name="connsiteY1" fmla="*/ 2729737 h 2736087"/>
              <a:gd name="connsiteX2" fmla="*/ 2368549 w 2374900"/>
              <a:gd name="connsiteY2" fmla="*/ 6350 h 2736087"/>
              <a:gd name="connsiteX3" fmla="*/ 6350 w 2374900"/>
              <a:gd name="connsiteY3" fmla="*/ 6350 h 2736087"/>
              <a:gd name="connsiteX4" fmla="*/ 6350 w 2374900"/>
              <a:gd name="connsiteY4" fmla="*/ 2729737 h 2736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4900" h="2736087">
                <a:moveTo>
                  <a:pt x="6350" y="2729737"/>
                </a:moveTo>
                <a:lnTo>
                  <a:pt x="2368549" y="2729737"/>
                </a:lnTo>
                <a:lnTo>
                  <a:pt x="2368549" y="6350"/>
                </a:lnTo>
                <a:lnTo>
                  <a:pt x="6350" y="6350"/>
                </a:lnTo>
                <a:lnTo>
                  <a:pt x="6350" y="27297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50800"/>
            <a:ext cx="3035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2600" y="8636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msgflag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0" y="25400"/>
            <a:ext cx="30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328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84400" y="2311400"/>
            <a:ext cx="6350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진수값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0400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0200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0040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0020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0004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0002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78200" y="2324100"/>
            <a:ext cx="9398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플래그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MSG_R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MSG_W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MSG_W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MSG_W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IPC_CREAT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IPC_EXCL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34000" y="2324100"/>
            <a:ext cx="17399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누구나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누구나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설명했음</a:t>
            </a:r>
          </a:p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설명했음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051800" y="1016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5309" y="5279897"/>
            <a:ext cx="7482840" cy="288036"/>
          </a:xfrm>
          <a:custGeom>
            <a:avLst/>
            <a:gdLst>
              <a:gd name="connsiteX0" fmla="*/ 0 w 7482840"/>
              <a:gd name="connsiteY0" fmla="*/ 48005 h 288036"/>
              <a:gd name="connsiteX1" fmla="*/ 48006 w 7482840"/>
              <a:gd name="connsiteY1" fmla="*/ 0 h 288036"/>
              <a:gd name="connsiteX2" fmla="*/ 7434833 w 7482840"/>
              <a:gd name="connsiteY2" fmla="*/ 0 h 288036"/>
              <a:gd name="connsiteX3" fmla="*/ 7482840 w 7482840"/>
              <a:gd name="connsiteY3" fmla="*/ 48005 h 288036"/>
              <a:gd name="connsiteX4" fmla="*/ 7482840 w 7482840"/>
              <a:gd name="connsiteY4" fmla="*/ 240030 h 288036"/>
              <a:gd name="connsiteX5" fmla="*/ 7434833 w 7482840"/>
              <a:gd name="connsiteY5" fmla="*/ 288036 h 288036"/>
              <a:gd name="connsiteX6" fmla="*/ 48006 w 7482840"/>
              <a:gd name="connsiteY6" fmla="*/ 288036 h 288036"/>
              <a:gd name="connsiteX7" fmla="*/ 0 w 7482840"/>
              <a:gd name="connsiteY7" fmla="*/ 240030 h 288036"/>
              <a:gd name="connsiteX8" fmla="*/ 0 w 7482840"/>
              <a:gd name="connsiteY8" fmla="*/ 48005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482840" h="288036">
                <a:moveTo>
                  <a:pt x="0" y="48005"/>
                </a:moveTo>
                <a:cubicBezTo>
                  <a:pt x="0" y="21463"/>
                  <a:pt x="21488" y="0"/>
                  <a:pt x="48006" y="0"/>
                </a:cubicBezTo>
                <a:lnTo>
                  <a:pt x="7434833" y="0"/>
                </a:lnTo>
                <a:cubicBezTo>
                  <a:pt x="7461376" y="0"/>
                  <a:pt x="7482840" y="21463"/>
                  <a:pt x="7482840" y="48005"/>
                </a:cubicBezTo>
                <a:lnTo>
                  <a:pt x="7482840" y="240030"/>
                </a:lnTo>
                <a:cubicBezTo>
                  <a:pt x="7482840" y="266573"/>
                  <a:pt x="7461376" y="288036"/>
                  <a:pt x="7434833" y="288036"/>
                </a:cubicBezTo>
                <a:lnTo>
                  <a:pt x="48006" y="288036"/>
                </a:lnTo>
                <a:cubicBezTo>
                  <a:pt x="21488" y="288036"/>
                  <a:pt x="0" y="266573"/>
                  <a:pt x="0" y="240030"/>
                </a:cubicBezTo>
                <a:lnTo>
                  <a:pt x="0" y="4800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2355" y="5266944"/>
            <a:ext cx="7508747" cy="313944"/>
          </a:xfrm>
          <a:custGeom>
            <a:avLst/>
            <a:gdLst>
              <a:gd name="connsiteX0" fmla="*/ 12954 w 7508747"/>
              <a:gd name="connsiteY0" fmla="*/ 60959 h 313944"/>
              <a:gd name="connsiteX1" fmla="*/ 60960 w 7508747"/>
              <a:gd name="connsiteY1" fmla="*/ 12953 h 313944"/>
              <a:gd name="connsiteX2" fmla="*/ 7447787 w 7508747"/>
              <a:gd name="connsiteY2" fmla="*/ 12953 h 313944"/>
              <a:gd name="connsiteX3" fmla="*/ 7495794 w 7508747"/>
              <a:gd name="connsiteY3" fmla="*/ 60959 h 313944"/>
              <a:gd name="connsiteX4" fmla="*/ 7495794 w 7508747"/>
              <a:gd name="connsiteY4" fmla="*/ 252984 h 313944"/>
              <a:gd name="connsiteX5" fmla="*/ 7447787 w 7508747"/>
              <a:gd name="connsiteY5" fmla="*/ 300990 h 313944"/>
              <a:gd name="connsiteX6" fmla="*/ 60960 w 7508747"/>
              <a:gd name="connsiteY6" fmla="*/ 300990 h 313944"/>
              <a:gd name="connsiteX7" fmla="*/ 12954 w 7508747"/>
              <a:gd name="connsiteY7" fmla="*/ 252984 h 313944"/>
              <a:gd name="connsiteX8" fmla="*/ 12954 w 7508747"/>
              <a:gd name="connsiteY8" fmla="*/ 60959 h 31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08747" h="313944">
                <a:moveTo>
                  <a:pt x="12954" y="60959"/>
                </a:moveTo>
                <a:cubicBezTo>
                  <a:pt x="12954" y="34416"/>
                  <a:pt x="34442" y="12953"/>
                  <a:pt x="60960" y="12953"/>
                </a:cubicBezTo>
                <a:lnTo>
                  <a:pt x="7447787" y="12953"/>
                </a:lnTo>
                <a:cubicBezTo>
                  <a:pt x="7474330" y="12953"/>
                  <a:pt x="7495794" y="34416"/>
                  <a:pt x="7495794" y="60959"/>
                </a:cubicBezTo>
                <a:lnTo>
                  <a:pt x="7495794" y="252984"/>
                </a:lnTo>
                <a:cubicBezTo>
                  <a:pt x="7495794" y="279527"/>
                  <a:pt x="7474330" y="300990"/>
                  <a:pt x="7447787" y="300990"/>
                </a:cubicBezTo>
                <a:lnTo>
                  <a:pt x="60960" y="300990"/>
                </a:lnTo>
                <a:cubicBezTo>
                  <a:pt x="34442" y="300990"/>
                  <a:pt x="12954" y="279527"/>
                  <a:pt x="12954" y="252984"/>
                </a:cubicBezTo>
                <a:lnTo>
                  <a:pt x="12954" y="609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8198" y="735837"/>
            <a:ext cx="8893047" cy="2306320"/>
          </a:xfrm>
          <a:custGeom>
            <a:avLst/>
            <a:gdLst>
              <a:gd name="connsiteX0" fmla="*/ 6350 w 8893047"/>
              <a:gd name="connsiteY0" fmla="*/ 2299969 h 2306320"/>
              <a:gd name="connsiteX1" fmla="*/ 8886697 w 8893047"/>
              <a:gd name="connsiteY1" fmla="*/ 2299969 h 2306320"/>
              <a:gd name="connsiteX2" fmla="*/ 8886697 w 8893047"/>
              <a:gd name="connsiteY2" fmla="*/ 6350 h 2306320"/>
              <a:gd name="connsiteX3" fmla="*/ 6350 w 8893047"/>
              <a:gd name="connsiteY3" fmla="*/ 6350 h 2306320"/>
              <a:gd name="connsiteX4" fmla="*/ 6350 w 8893047"/>
              <a:gd name="connsiteY4" fmla="*/ 2299969 h 2306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2306320">
                <a:moveTo>
                  <a:pt x="6350" y="2299969"/>
                </a:moveTo>
                <a:lnTo>
                  <a:pt x="8886697" y="2299969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22999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5309" y="3192017"/>
            <a:ext cx="7482840" cy="431292"/>
          </a:xfrm>
          <a:custGeom>
            <a:avLst/>
            <a:gdLst>
              <a:gd name="connsiteX0" fmla="*/ 0 w 7482840"/>
              <a:gd name="connsiteY0" fmla="*/ 71882 h 431292"/>
              <a:gd name="connsiteX1" fmla="*/ 71881 w 7482840"/>
              <a:gd name="connsiteY1" fmla="*/ 0 h 431292"/>
              <a:gd name="connsiteX2" fmla="*/ 7410958 w 7482840"/>
              <a:gd name="connsiteY2" fmla="*/ 0 h 431292"/>
              <a:gd name="connsiteX3" fmla="*/ 7482840 w 7482840"/>
              <a:gd name="connsiteY3" fmla="*/ 71882 h 431292"/>
              <a:gd name="connsiteX4" fmla="*/ 7482840 w 7482840"/>
              <a:gd name="connsiteY4" fmla="*/ 359410 h 431292"/>
              <a:gd name="connsiteX5" fmla="*/ 7410958 w 7482840"/>
              <a:gd name="connsiteY5" fmla="*/ 431291 h 431292"/>
              <a:gd name="connsiteX6" fmla="*/ 71881 w 7482840"/>
              <a:gd name="connsiteY6" fmla="*/ 431291 h 431292"/>
              <a:gd name="connsiteX7" fmla="*/ 0 w 7482840"/>
              <a:gd name="connsiteY7" fmla="*/ 359410 h 431292"/>
              <a:gd name="connsiteX8" fmla="*/ 0 w 7482840"/>
              <a:gd name="connsiteY8" fmla="*/ 7188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482840" h="431292">
                <a:moveTo>
                  <a:pt x="0" y="71882"/>
                </a:moveTo>
                <a:cubicBezTo>
                  <a:pt x="0" y="32130"/>
                  <a:pt x="32181" y="0"/>
                  <a:pt x="71881" y="0"/>
                </a:cubicBezTo>
                <a:lnTo>
                  <a:pt x="7410958" y="0"/>
                </a:lnTo>
                <a:cubicBezTo>
                  <a:pt x="7450708" y="0"/>
                  <a:pt x="7482840" y="32130"/>
                  <a:pt x="7482840" y="71882"/>
                </a:cubicBezTo>
                <a:lnTo>
                  <a:pt x="7482840" y="359410"/>
                </a:lnTo>
                <a:cubicBezTo>
                  <a:pt x="7482840" y="399160"/>
                  <a:pt x="7450708" y="431291"/>
                  <a:pt x="7410958" y="431291"/>
                </a:cubicBezTo>
                <a:lnTo>
                  <a:pt x="71881" y="431291"/>
                </a:lnTo>
                <a:cubicBezTo>
                  <a:pt x="32181" y="431291"/>
                  <a:pt x="0" y="399160"/>
                  <a:pt x="0" y="359410"/>
                </a:cubicBezTo>
                <a:lnTo>
                  <a:pt x="0" y="71882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2355" y="3179063"/>
            <a:ext cx="7508747" cy="457200"/>
          </a:xfrm>
          <a:custGeom>
            <a:avLst/>
            <a:gdLst>
              <a:gd name="connsiteX0" fmla="*/ 12954 w 7508747"/>
              <a:gd name="connsiteY0" fmla="*/ 84836 h 457200"/>
              <a:gd name="connsiteX1" fmla="*/ 84836 w 7508747"/>
              <a:gd name="connsiteY1" fmla="*/ 12954 h 457200"/>
              <a:gd name="connsiteX2" fmla="*/ 7423912 w 7508747"/>
              <a:gd name="connsiteY2" fmla="*/ 12954 h 457200"/>
              <a:gd name="connsiteX3" fmla="*/ 7495794 w 7508747"/>
              <a:gd name="connsiteY3" fmla="*/ 84836 h 457200"/>
              <a:gd name="connsiteX4" fmla="*/ 7495794 w 7508747"/>
              <a:gd name="connsiteY4" fmla="*/ 372364 h 457200"/>
              <a:gd name="connsiteX5" fmla="*/ 7423912 w 7508747"/>
              <a:gd name="connsiteY5" fmla="*/ 444245 h 457200"/>
              <a:gd name="connsiteX6" fmla="*/ 84836 w 7508747"/>
              <a:gd name="connsiteY6" fmla="*/ 444245 h 457200"/>
              <a:gd name="connsiteX7" fmla="*/ 12954 w 7508747"/>
              <a:gd name="connsiteY7" fmla="*/ 372364 h 457200"/>
              <a:gd name="connsiteX8" fmla="*/ 12954 w 7508747"/>
              <a:gd name="connsiteY8" fmla="*/ 84836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08747" h="457200">
                <a:moveTo>
                  <a:pt x="12954" y="84836"/>
                </a:moveTo>
                <a:cubicBezTo>
                  <a:pt x="12954" y="45085"/>
                  <a:pt x="45135" y="12954"/>
                  <a:pt x="84836" y="12954"/>
                </a:cubicBezTo>
                <a:lnTo>
                  <a:pt x="7423912" y="12954"/>
                </a:lnTo>
                <a:cubicBezTo>
                  <a:pt x="7463662" y="12954"/>
                  <a:pt x="7495794" y="45085"/>
                  <a:pt x="7495794" y="84836"/>
                </a:cubicBezTo>
                <a:lnTo>
                  <a:pt x="7495794" y="372364"/>
                </a:lnTo>
                <a:cubicBezTo>
                  <a:pt x="7495794" y="412114"/>
                  <a:pt x="7463662" y="444245"/>
                  <a:pt x="7423912" y="444245"/>
                </a:cubicBezTo>
                <a:lnTo>
                  <a:pt x="84836" y="444245"/>
                </a:lnTo>
                <a:cubicBezTo>
                  <a:pt x="45135" y="444245"/>
                  <a:pt x="12954" y="412114"/>
                  <a:pt x="12954" y="372364"/>
                </a:cubicBezTo>
                <a:lnTo>
                  <a:pt x="12954" y="848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140445" y="4426584"/>
            <a:ext cx="411416" cy="1038986"/>
          </a:xfrm>
          <a:custGeom>
            <a:avLst/>
            <a:gdLst>
              <a:gd name="connsiteX0" fmla="*/ 0 w 411416"/>
              <a:gd name="connsiteY0" fmla="*/ 966851 h 1038986"/>
              <a:gd name="connsiteX1" fmla="*/ 102870 w 411416"/>
              <a:gd name="connsiteY1" fmla="*/ 833247 h 1038986"/>
              <a:gd name="connsiteX2" fmla="*/ 102870 w 411416"/>
              <a:gd name="connsiteY2" fmla="*/ 884682 h 1038986"/>
              <a:gd name="connsiteX3" fmla="*/ 410845 w 411416"/>
              <a:gd name="connsiteY3" fmla="*/ 0 h 1038986"/>
              <a:gd name="connsiteX4" fmla="*/ 102870 w 411416"/>
              <a:gd name="connsiteY4" fmla="*/ 987552 h 1038986"/>
              <a:gd name="connsiteX5" fmla="*/ 102870 w 411416"/>
              <a:gd name="connsiteY5" fmla="*/ 1038986 h 1038986"/>
              <a:gd name="connsiteX6" fmla="*/ 0 w 411416"/>
              <a:gd name="connsiteY6" fmla="*/ 966851 h 10389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11416" h="1038986">
                <a:moveTo>
                  <a:pt x="0" y="966851"/>
                </a:moveTo>
                <a:lnTo>
                  <a:pt x="102870" y="833247"/>
                </a:lnTo>
                <a:lnTo>
                  <a:pt x="102870" y="884682"/>
                </a:lnTo>
                <a:cubicBezTo>
                  <a:pt x="276733" y="779272"/>
                  <a:pt x="401320" y="421259"/>
                  <a:pt x="410845" y="0"/>
                </a:cubicBezTo>
                <a:cubicBezTo>
                  <a:pt x="421259" y="459486"/>
                  <a:pt x="292481" y="872617"/>
                  <a:pt x="102870" y="987552"/>
                </a:cubicBezTo>
                <a:lnTo>
                  <a:pt x="102870" y="1038986"/>
                </a:lnTo>
                <a:lnTo>
                  <a:pt x="0" y="966851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140445" y="3408426"/>
            <a:ext cx="411480" cy="1069594"/>
          </a:xfrm>
          <a:custGeom>
            <a:avLst/>
            <a:gdLst>
              <a:gd name="connsiteX0" fmla="*/ 411480 w 411480"/>
              <a:gd name="connsiteY0" fmla="*/ 1069594 h 1069594"/>
              <a:gd name="connsiteX1" fmla="*/ 0 w 411480"/>
              <a:gd name="connsiteY1" fmla="*/ 102870 h 1069594"/>
              <a:gd name="connsiteX2" fmla="*/ 0 w 411480"/>
              <a:gd name="connsiteY2" fmla="*/ 0 h 1069594"/>
              <a:gd name="connsiteX3" fmla="*/ 411480 w 411480"/>
              <a:gd name="connsiteY3" fmla="*/ 966851 h 1069594"/>
              <a:gd name="connsiteX4" fmla="*/ 411480 w 411480"/>
              <a:gd name="connsiteY4" fmla="*/ 1069594 h 1069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" h="1069594">
                <a:moveTo>
                  <a:pt x="411480" y="1069594"/>
                </a:moveTo>
                <a:cubicBezTo>
                  <a:pt x="411480" y="535685"/>
                  <a:pt x="227203" y="102870"/>
                  <a:pt x="0" y="102870"/>
                </a:cubicBezTo>
                <a:lnTo>
                  <a:pt x="0" y="0"/>
                </a:lnTo>
                <a:cubicBezTo>
                  <a:pt x="227203" y="0"/>
                  <a:pt x="411480" y="432815"/>
                  <a:pt x="411480" y="966851"/>
                </a:cubicBezTo>
                <a:lnTo>
                  <a:pt x="411480" y="1069594"/>
                </a:lnTo>
              </a:path>
            </a:pathLst>
          </a:custGeom>
          <a:solidFill>
            <a:srgbClr val="96B4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27491" y="3395472"/>
            <a:ext cx="437388" cy="2083053"/>
          </a:xfrm>
          <a:custGeom>
            <a:avLst/>
            <a:gdLst>
              <a:gd name="connsiteX0" fmla="*/ 424434 w 437388"/>
              <a:gd name="connsiteY0" fmla="*/ 1082547 h 2083053"/>
              <a:gd name="connsiteX1" fmla="*/ 12954 w 437388"/>
              <a:gd name="connsiteY1" fmla="*/ 115823 h 2083053"/>
              <a:gd name="connsiteX2" fmla="*/ 12954 w 437388"/>
              <a:gd name="connsiteY2" fmla="*/ 12953 h 2083053"/>
              <a:gd name="connsiteX3" fmla="*/ 424434 w 437388"/>
              <a:gd name="connsiteY3" fmla="*/ 979804 h 2083053"/>
              <a:gd name="connsiteX4" fmla="*/ 424434 w 437388"/>
              <a:gd name="connsiteY4" fmla="*/ 1082547 h 2083053"/>
              <a:gd name="connsiteX5" fmla="*/ 115824 w 437388"/>
              <a:gd name="connsiteY5" fmla="*/ 2018664 h 2083053"/>
              <a:gd name="connsiteX6" fmla="*/ 115824 w 437388"/>
              <a:gd name="connsiteY6" fmla="*/ 2070099 h 2083053"/>
              <a:gd name="connsiteX7" fmla="*/ 12954 w 437388"/>
              <a:gd name="connsiteY7" fmla="*/ 1997963 h 2083053"/>
              <a:gd name="connsiteX8" fmla="*/ 115824 w 437388"/>
              <a:gd name="connsiteY8" fmla="*/ 1864359 h 2083053"/>
              <a:gd name="connsiteX9" fmla="*/ 115824 w 437388"/>
              <a:gd name="connsiteY9" fmla="*/ 1915794 h 2083053"/>
              <a:gd name="connsiteX10" fmla="*/ 423799 w 437388"/>
              <a:gd name="connsiteY10" fmla="*/ 1031112 h 2083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37388" h="2083053">
                <a:moveTo>
                  <a:pt x="424434" y="1082547"/>
                </a:moveTo>
                <a:cubicBezTo>
                  <a:pt x="424434" y="548639"/>
                  <a:pt x="240157" y="115823"/>
                  <a:pt x="12954" y="115823"/>
                </a:cubicBezTo>
                <a:lnTo>
                  <a:pt x="12954" y="12953"/>
                </a:lnTo>
                <a:cubicBezTo>
                  <a:pt x="240157" y="12953"/>
                  <a:pt x="424434" y="445769"/>
                  <a:pt x="424434" y="979804"/>
                </a:cubicBezTo>
                <a:lnTo>
                  <a:pt x="424434" y="1082547"/>
                </a:lnTo>
                <a:cubicBezTo>
                  <a:pt x="424434" y="1523491"/>
                  <a:pt x="297561" y="1908428"/>
                  <a:pt x="115824" y="2018664"/>
                </a:cubicBezTo>
                <a:lnTo>
                  <a:pt x="115824" y="2070099"/>
                </a:lnTo>
                <a:lnTo>
                  <a:pt x="12954" y="1997963"/>
                </a:lnTo>
                <a:lnTo>
                  <a:pt x="115824" y="1864359"/>
                </a:lnTo>
                <a:lnTo>
                  <a:pt x="115824" y="1915794"/>
                </a:lnTo>
                <a:cubicBezTo>
                  <a:pt x="289687" y="1810384"/>
                  <a:pt x="414274" y="1452371"/>
                  <a:pt x="423799" y="1031112"/>
                </a:cubicBezTo>
              </a:path>
            </a:pathLst>
          </a:custGeom>
          <a:ln w="25400">
            <a:solidFill>
              <a:srgbClr val="89A4A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140445" y="5653659"/>
            <a:ext cx="411569" cy="199593"/>
          </a:xfrm>
          <a:custGeom>
            <a:avLst/>
            <a:gdLst>
              <a:gd name="connsiteX0" fmla="*/ 0 w 411569"/>
              <a:gd name="connsiteY0" fmla="*/ 112394 h 199593"/>
              <a:gd name="connsiteX1" fmla="*/ 89916 w 411569"/>
              <a:gd name="connsiteY1" fmla="*/ 19761 h 199593"/>
              <a:gd name="connsiteX2" fmla="*/ 89916 w 411569"/>
              <a:gd name="connsiteY2" fmla="*/ 64718 h 199593"/>
              <a:gd name="connsiteX3" fmla="*/ 377190 w 411569"/>
              <a:gd name="connsiteY3" fmla="*/ 0 h 199593"/>
              <a:gd name="connsiteX4" fmla="*/ 164592 w 411569"/>
              <a:gd name="connsiteY4" fmla="*/ 147967 h 199593"/>
              <a:gd name="connsiteX5" fmla="*/ 89916 w 411569"/>
              <a:gd name="connsiteY5" fmla="*/ 154635 h 199593"/>
              <a:gd name="connsiteX6" fmla="*/ 89916 w 411569"/>
              <a:gd name="connsiteY6" fmla="*/ 199592 h 199593"/>
              <a:gd name="connsiteX7" fmla="*/ 0 w 411569"/>
              <a:gd name="connsiteY7" fmla="*/ 112394 h 199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11569" h="199593">
                <a:moveTo>
                  <a:pt x="0" y="112394"/>
                </a:moveTo>
                <a:lnTo>
                  <a:pt x="89916" y="19761"/>
                </a:lnTo>
                <a:lnTo>
                  <a:pt x="89916" y="64718"/>
                </a:lnTo>
                <a:cubicBezTo>
                  <a:pt x="217932" y="56882"/>
                  <a:pt x="324611" y="32842"/>
                  <a:pt x="377190" y="0"/>
                </a:cubicBezTo>
                <a:cubicBezTo>
                  <a:pt x="467995" y="56895"/>
                  <a:pt x="372872" y="123138"/>
                  <a:pt x="164592" y="147967"/>
                </a:cubicBezTo>
                <a:cubicBezTo>
                  <a:pt x="140589" y="150837"/>
                  <a:pt x="115570" y="153072"/>
                  <a:pt x="89916" y="154635"/>
                </a:cubicBezTo>
                <a:lnTo>
                  <a:pt x="89916" y="199592"/>
                </a:lnTo>
                <a:lnTo>
                  <a:pt x="0" y="112394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140445" y="5496305"/>
            <a:ext cx="411480" cy="202310"/>
          </a:xfrm>
          <a:custGeom>
            <a:avLst/>
            <a:gdLst>
              <a:gd name="connsiteX0" fmla="*/ 411480 w 411480"/>
              <a:gd name="connsiteY0" fmla="*/ 202310 h 202310"/>
              <a:gd name="connsiteX1" fmla="*/ 0 w 411480"/>
              <a:gd name="connsiteY1" fmla="*/ 89915 h 202310"/>
              <a:gd name="connsiteX2" fmla="*/ 0 w 411480"/>
              <a:gd name="connsiteY2" fmla="*/ 0 h 202310"/>
              <a:gd name="connsiteX3" fmla="*/ 411480 w 411480"/>
              <a:gd name="connsiteY3" fmla="*/ 112395 h 202310"/>
              <a:gd name="connsiteX4" fmla="*/ 411480 w 411480"/>
              <a:gd name="connsiteY4" fmla="*/ 202310 h 202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" h="202310">
                <a:moveTo>
                  <a:pt x="411480" y="202310"/>
                </a:moveTo>
                <a:cubicBezTo>
                  <a:pt x="411480" y="140233"/>
                  <a:pt x="227203" y="89915"/>
                  <a:pt x="0" y="89915"/>
                </a:cubicBezTo>
                <a:lnTo>
                  <a:pt x="0" y="0"/>
                </a:lnTo>
                <a:cubicBezTo>
                  <a:pt x="227203" y="0"/>
                  <a:pt x="411480" y="50291"/>
                  <a:pt x="411480" y="112395"/>
                </a:cubicBezTo>
                <a:lnTo>
                  <a:pt x="411480" y="202310"/>
                </a:lnTo>
              </a:path>
            </a:pathLst>
          </a:custGeom>
          <a:solidFill>
            <a:srgbClr val="96B4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127491" y="5483352"/>
            <a:ext cx="437388" cy="382854"/>
          </a:xfrm>
          <a:custGeom>
            <a:avLst/>
            <a:gdLst>
              <a:gd name="connsiteX0" fmla="*/ 424434 w 437388"/>
              <a:gd name="connsiteY0" fmla="*/ 215264 h 382854"/>
              <a:gd name="connsiteX1" fmla="*/ 12954 w 437388"/>
              <a:gd name="connsiteY1" fmla="*/ 102869 h 382854"/>
              <a:gd name="connsiteX2" fmla="*/ 12954 w 437388"/>
              <a:gd name="connsiteY2" fmla="*/ 12953 h 382854"/>
              <a:gd name="connsiteX3" fmla="*/ 424434 w 437388"/>
              <a:gd name="connsiteY3" fmla="*/ 125348 h 382854"/>
              <a:gd name="connsiteX4" fmla="*/ 424434 w 437388"/>
              <a:gd name="connsiteY4" fmla="*/ 215264 h 382854"/>
              <a:gd name="connsiteX5" fmla="*/ 102870 w 437388"/>
              <a:gd name="connsiteY5" fmla="*/ 324942 h 382854"/>
              <a:gd name="connsiteX6" fmla="*/ 102870 w 437388"/>
              <a:gd name="connsiteY6" fmla="*/ 369899 h 382854"/>
              <a:gd name="connsiteX7" fmla="*/ 12954 w 437388"/>
              <a:gd name="connsiteY7" fmla="*/ 282701 h 382854"/>
              <a:gd name="connsiteX8" fmla="*/ 102870 w 437388"/>
              <a:gd name="connsiteY8" fmla="*/ 190068 h 382854"/>
              <a:gd name="connsiteX9" fmla="*/ 102870 w 437388"/>
              <a:gd name="connsiteY9" fmla="*/ 235025 h 382854"/>
              <a:gd name="connsiteX10" fmla="*/ 390144 w 437388"/>
              <a:gd name="connsiteY10" fmla="*/ 170307 h 382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37388" h="382854">
                <a:moveTo>
                  <a:pt x="424434" y="215264"/>
                </a:moveTo>
                <a:cubicBezTo>
                  <a:pt x="424434" y="153187"/>
                  <a:pt x="240157" y="102869"/>
                  <a:pt x="12954" y="102869"/>
                </a:cubicBezTo>
                <a:lnTo>
                  <a:pt x="12954" y="12953"/>
                </a:lnTo>
                <a:cubicBezTo>
                  <a:pt x="240157" y="12953"/>
                  <a:pt x="424434" y="63245"/>
                  <a:pt x="424434" y="125348"/>
                </a:cubicBezTo>
                <a:lnTo>
                  <a:pt x="424434" y="215264"/>
                </a:lnTo>
                <a:cubicBezTo>
                  <a:pt x="424434" y="267880"/>
                  <a:pt x="290830" y="313448"/>
                  <a:pt x="102870" y="324942"/>
                </a:cubicBezTo>
                <a:lnTo>
                  <a:pt x="102870" y="369899"/>
                </a:lnTo>
                <a:lnTo>
                  <a:pt x="12954" y="282701"/>
                </a:lnTo>
                <a:lnTo>
                  <a:pt x="102870" y="190068"/>
                </a:lnTo>
                <a:lnTo>
                  <a:pt x="102870" y="235025"/>
                </a:lnTo>
                <a:cubicBezTo>
                  <a:pt x="230886" y="227190"/>
                  <a:pt x="337566" y="203149"/>
                  <a:pt x="390144" y="170307"/>
                </a:cubicBezTo>
              </a:path>
            </a:pathLst>
          </a:custGeom>
          <a:ln w="25400">
            <a:solidFill>
              <a:srgbClr val="89A4A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900" y="88900"/>
            <a:ext cx="54483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71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한줄씩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실행하기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step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</a:t>
            </a:r>
          </a:p>
          <a:p>
            <a:pPr>
              <a:lnSpc>
                <a:spcPts val="12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2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0x804841a: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12.</a:t>
            </a:r>
          </a:p>
          <a:p>
            <a:pPr>
              <a:lnSpc>
                <a:spcPts val="13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</a:t>
            </a:r>
          </a:p>
          <a:p>
            <a:pPr>
              <a:lnSpc>
                <a:spcPts val="12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9,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test1.c:12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60400" y="21336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89200" y="21336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0400" y="2311400"/>
            <a:ext cx="251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step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(a=9,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b=17)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test1.c:22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60400" y="2667000"/>
            <a:ext cx="4191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143000" y="2667000"/>
            <a:ext cx="2006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4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81600" y="3213100"/>
            <a:ext cx="2209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여기에서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중단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60400" y="3873500"/>
            <a:ext cx="2413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19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21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22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23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143000" y="3873500"/>
            <a:ext cx="58547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printf("Swapped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a;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636000" y="4305300"/>
            <a:ext cx="7239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b="1" i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step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2400" b="1" i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step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35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35100" y="1549400"/>
            <a:ext cx="4889500" cy="238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CreateMQ(long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msgget(key,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IPC_CREAT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0777)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OpenMQ(long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msgget(key,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35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070B44-55C5-1D21-0E68-732E7354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3" y="610344"/>
            <a:ext cx="10440988" cy="6275959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1182" y="1334769"/>
            <a:ext cx="9197847" cy="4782820"/>
          </a:xfrm>
          <a:custGeom>
            <a:avLst/>
            <a:gdLst>
              <a:gd name="connsiteX0" fmla="*/ 6350 w 9197847"/>
              <a:gd name="connsiteY0" fmla="*/ 4776470 h 4782820"/>
              <a:gd name="connsiteX1" fmla="*/ 9191498 w 9197847"/>
              <a:gd name="connsiteY1" fmla="*/ 4776470 h 4782820"/>
              <a:gd name="connsiteX2" fmla="*/ 9191498 w 9197847"/>
              <a:gd name="connsiteY2" fmla="*/ 6350 h 4782820"/>
              <a:gd name="connsiteX3" fmla="*/ 6350 w 9197847"/>
              <a:gd name="connsiteY3" fmla="*/ 6350 h 4782820"/>
              <a:gd name="connsiteX4" fmla="*/ 6350 w 9197847"/>
              <a:gd name="connsiteY4" fmla="*/ 4776470 h 478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97847" h="4782820">
                <a:moveTo>
                  <a:pt x="6350" y="4776470"/>
                </a:moveTo>
                <a:lnTo>
                  <a:pt x="9191498" y="4776470"/>
                </a:lnTo>
                <a:lnTo>
                  <a:pt x="9191498" y="6350"/>
                </a:lnTo>
                <a:lnTo>
                  <a:pt x="6350" y="6350"/>
                </a:lnTo>
                <a:lnTo>
                  <a:pt x="6350" y="47764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314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19700" y="14351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14400" y="1447800"/>
            <a:ext cx="40767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시스템상에서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큐에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msqid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구조</a:t>
            </a:r>
          </a:p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&lt;sys/ipc.h&gt;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msqid_ds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ipc_perm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msg_perm;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58900" y="2984500"/>
            <a:ext cx="6697346" cy="29059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*msg_first;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*msg_last;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msg_stime;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msg_rtime;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msg_ctime;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wait_queue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*wwait;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wait_queue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*rwait;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msg_cbytes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        /* </a:t>
            </a:r>
            <a:r>
              <a:rPr lang="ko-KR" altLang="en-US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큐에서 사용하고 있는 바이트 수 </a:t>
            </a:r>
            <a:r>
              <a:rPr lang="en-US" altLang="ko-KR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  <a:endParaRPr lang="en-US" altLang="zh-CN" sz="1596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msg_qnum;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msg_qbytes;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msg_lspid;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msg_lrpid;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356100" y="2971800"/>
            <a:ext cx="5486400" cy="290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first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queue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queue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큐의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수행된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msgrcv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msgrcv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수행된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수행된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number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bytes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queue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바이트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수행한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receive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받은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14400" y="58166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90061" y="5486146"/>
            <a:ext cx="5727700" cy="622300"/>
          </a:xfrm>
          <a:custGeom>
            <a:avLst/>
            <a:gdLst>
              <a:gd name="connsiteX0" fmla="*/ 5645150 w 5727700"/>
              <a:gd name="connsiteY0" fmla="*/ 615950 h 622300"/>
              <a:gd name="connsiteX1" fmla="*/ 5660390 w 5727700"/>
              <a:gd name="connsiteY1" fmla="*/ 554989 h 622300"/>
              <a:gd name="connsiteX2" fmla="*/ 5721350 w 5727700"/>
              <a:gd name="connsiteY2" fmla="*/ 539750 h 622300"/>
              <a:gd name="connsiteX3" fmla="*/ 5645150 w 5727700"/>
              <a:gd name="connsiteY3" fmla="*/ 615950 h 622300"/>
              <a:gd name="connsiteX4" fmla="*/ 6350 w 5727700"/>
              <a:gd name="connsiteY4" fmla="*/ 615950 h 622300"/>
              <a:gd name="connsiteX5" fmla="*/ 6350 w 5727700"/>
              <a:gd name="connsiteY5" fmla="*/ 6350 h 622300"/>
              <a:gd name="connsiteX6" fmla="*/ 5721350 w 5727700"/>
              <a:gd name="connsiteY6" fmla="*/ 6350 h 622300"/>
              <a:gd name="connsiteX7" fmla="*/ 5721350 w 5727700"/>
              <a:gd name="connsiteY7" fmla="*/ 5397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27700" h="622300">
                <a:moveTo>
                  <a:pt x="5645150" y="615950"/>
                </a:moveTo>
                <a:lnTo>
                  <a:pt x="5660390" y="554989"/>
                </a:lnTo>
                <a:lnTo>
                  <a:pt x="5721350" y="539750"/>
                </a:lnTo>
                <a:lnTo>
                  <a:pt x="5645150" y="615950"/>
                </a:lnTo>
                <a:lnTo>
                  <a:pt x="6350" y="615950"/>
                </a:lnTo>
                <a:lnTo>
                  <a:pt x="6350" y="6350"/>
                </a:lnTo>
                <a:lnTo>
                  <a:pt x="5721350" y="6350"/>
                </a:lnTo>
                <a:lnTo>
                  <a:pt x="5721350" y="53975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082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Send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98600" y="1562100"/>
            <a:ext cx="144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버퍼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75000" y="15748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498600" y="1854200"/>
            <a:ext cx="4787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&lt;sys/ipc.h&gt;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msgrcv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버퍼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98600" y="3098800"/>
            <a:ext cx="24638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mtype;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mtext[1];</a:t>
            </a:r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사용자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재정의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msg_q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to_mtype;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41800" y="3073400"/>
            <a:ext cx="35687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타입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내용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타입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13000" y="4762500"/>
            <a:ext cx="5410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79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fm_mtype;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1079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mtext[100];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message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메세지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내용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98600" y="5232400"/>
            <a:ext cx="774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}MSG_t;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65500" y="5549900"/>
            <a:ext cx="5461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영역의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가변적으로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있으며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영역의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length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통하여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관리한다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082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Send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524000"/>
            <a:ext cx="406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683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nbyte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전송되는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데이터만의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길이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36700" y="2946400"/>
            <a:ext cx="58293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68300" algn="l"/>
                <a:tab pos="7239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flag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nonblock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IPC_NOWAIT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0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저장할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공간이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없을때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20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erron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EAGAIN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8146288" cy="4965700"/>
          </a:xfrm>
          <a:custGeom>
            <a:avLst/>
            <a:gdLst>
              <a:gd name="connsiteX0" fmla="*/ 6350 w 8146288"/>
              <a:gd name="connsiteY0" fmla="*/ 4959350 h 4965700"/>
              <a:gd name="connsiteX1" fmla="*/ 8139937 w 8146288"/>
              <a:gd name="connsiteY1" fmla="*/ 4959350 h 4965700"/>
              <a:gd name="connsiteX2" fmla="*/ 8139937 w 8146288"/>
              <a:gd name="connsiteY2" fmla="*/ 6350 h 4965700"/>
              <a:gd name="connsiteX3" fmla="*/ 6350 w 8146288"/>
              <a:gd name="connsiteY3" fmla="*/ 6350 h 4965700"/>
              <a:gd name="connsiteX4" fmla="*/ 6350 w 8146288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6288" h="4965700">
                <a:moveTo>
                  <a:pt x="6350" y="4959350"/>
                </a:moveTo>
                <a:lnTo>
                  <a:pt x="8139937" y="4959350"/>
                </a:lnTo>
                <a:lnTo>
                  <a:pt x="8139937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082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Send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701800"/>
            <a:ext cx="7670800" cy="360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SendMQ(int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msg)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msg.to_mtype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mtype;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msg.fm_mtype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getpid();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msgsnd(qid,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&amp;msg,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(sizeof(MSG_t)-sizeof(long)),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IPC_NOWAIT);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msg.fm_mtype;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044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Recv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14400" y="1130300"/>
            <a:ext cx="73025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7239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nbyte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Size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데이터만의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길이</a:t>
            </a:r>
          </a:p>
          <a:p>
            <a:pPr>
              <a:lnSpc>
                <a:spcPts val="2800"/>
              </a:lnSpc>
              <a:tabLst>
                <a:tab pos="355600" algn="l"/>
                <a:tab pos="723900" algn="l"/>
              </a:tabLst>
            </a:pP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flag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IPC_NOWAIT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0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20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erron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ENOMSG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MSG_NOERROR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20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버퍼보다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절단</a:t>
            </a:r>
          </a:p>
          <a:p>
            <a:pPr>
              <a:lnSpc>
                <a:spcPts val="20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미지정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msgrcv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실패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800"/>
              </a:lnSpc>
              <a:tabLst>
                <a:tab pos="355600" algn="l"/>
                <a:tab pos="7239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첫번째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첫번째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  <a:p>
            <a:pPr>
              <a:lnSpc>
                <a:spcPts val="2200"/>
              </a:lnSpc>
              <a:tabLst>
                <a:tab pos="3556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절대값과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같거나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첫번째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044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Recv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663700"/>
            <a:ext cx="63246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RecvMQ(int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*msg)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msgrcv()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bytes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msgrcv(qid,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msg,sizeof(MSG_t)-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sizeof(long),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IPC_NOWAIT);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-1L;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msg-&gt;fm_mtype;</a:t>
            </a:r>
          </a:p>
          <a:p>
            <a:pPr>
              <a:lnSpc>
                <a:spcPts val="1900"/>
              </a:lnSpc>
              <a:tabLst>
                <a:tab pos="444500" algn="l"/>
                <a:tab pos="901700" algn="l"/>
                <a:tab pos="1778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50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625600"/>
            <a:ext cx="7569200" cy="377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68300" algn="l"/>
                <a:tab pos="7239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cmd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메세지큐에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IPC_STAT</a:t>
            </a:r>
          </a:p>
          <a:p>
            <a:pPr>
              <a:lnSpc>
                <a:spcPts val="23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msqid_ds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조회하여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아규먼트의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주소지에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IPC_SET</a:t>
            </a:r>
          </a:p>
          <a:p>
            <a:pPr>
              <a:lnSpc>
                <a:spcPts val="23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msqid_ds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ipc_perm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멤버의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지정한다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msg_perm.uid,msg_perm.gid,msg_perm.mode,msg_perm.qbyte(root)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IPC_RMID</a:t>
            </a:r>
          </a:p>
          <a:p>
            <a:pPr>
              <a:lnSpc>
                <a:spcPts val="2200"/>
              </a:lnSpc>
              <a:tabLst>
                <a:tab pos="3683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큐를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50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714500"/>
            <a:ext cx="59944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GetFreeSizeMQ(int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*freesize)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rtn;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msqid_ds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stat_q;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if(qid&lt;0)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msgctl()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rtn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msgctl(qid,IPC_STAT,&amp;stat_q);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if(rtn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*freesize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stat_q.msg_qbytes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stat_q.msg_cbytes;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rtn;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20571" y="1412747"/>
          <a:ext cx="6960615" cy="1854196"/>
        </p:xfrm>
        <a:graphic>
          <a:graphicData uri="http://schemas.openxmlformats.org/drawingml/2006/table">
            <a:tbl>
              <a:tblPr/>
              <a:tblGrid>
                <a:gridCol w="65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1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/x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hexadecimal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/o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octal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/d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decimal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/u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unsigneddecimal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binary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/f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float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/a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address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/i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instruction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/c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character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/s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string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50800"/>
            <a:ext cx="56642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(p)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수식의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print/[format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character]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포맷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" y="3543300"/>
            <a:ext cx="445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수식을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넣을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505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1600200"/>
            <a:ext cx="4102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RemoveMQ(int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return(msgctl(qid,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IPC_RMID,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921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C/S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36700" y="1422400"/>
            <a:ext cx="8890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0" y="1422400"/>
            <a:ext cx="14351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&lt;unistd.h&gt;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&lt;errno.h&gt;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&lt;sys/ipc.h&gt;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&lt;sys/msg.h&gt;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36700" y="2895600"/>
            <a:ext cx="2667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9017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msg_q</a:t>
            </a:r>
          </a:p>
          <a:p>
            <a:pPr>
              <a:lnSpc>
                <a:spcPts val="1900"/>
              </a:lnSpc>
              <a:tabLst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to_mtype;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fm_mtype;</a:t>
            </a:r>
          </a:p>
          <a:p>
            <a:pPr>
              <a:lnSpc>
                <a:spcPts val="1900"/>
              </a:lnSpc>
              <a:tabLst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mtext[100];</a:t>
            </a:r>
          </a:p>
          <a:p>
            <a:pPr>
              <a:lnSpc>
                <a:spcPts val="1900"/>
              </a:lnSpc>
              <a:tabLst>
                <a:tab pos="901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36700" y="5080000"/>
            <a:ext cx="4445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95500" y="5080000"/>
            <a:ext cx="49911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CreateMQ(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OpenMQ(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RecvMQ(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*msgbuf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SendMQ(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RemoveMQ(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51800" y="152400"/>
            <a:ext cx="22860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msglib.h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494" y="87811"/>
            <a:ext cx="59817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"msglib.h"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qid,st;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OpenMQ(5000);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if(qid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printf("q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fail: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%d\n",errno);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59700" y="139700"/>
            <a:ext cx="25781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msgclient.c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76200"/>
            <a:ext cx="6096000" cy="640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memset(msg.mtext,'\0',100);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printf("\ninput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gets(msg.mtext);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if(SendMQ(qid,1L,msg)&lt;=0)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printf("q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send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fail: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%d\n",errno);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if(!strcmp(msg.mtext,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"exit"))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printf("Client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Exit\n");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sleep(1);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RecvMQ(qid,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getpid(),&amp;msg);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if(st&gt;0)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printf("recv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msg.mtext);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823200" y="139700"/>
            <a:ext cx="25146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msgclient.c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0757" y="96520"/>
            <a:ext cx="59817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"msglib.h"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qid=CreateMQ(5000);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if(qid&lt;0)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printf("q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fail: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%d\n",errno);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1308100" algn="l"/>
                <a:tab pos="1752600" algn="l"/>
                <a:tab pos="220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810500" y="139700"/>
            <a:ext cx="2527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msgserver.c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1294" y="128451"/>
            <a:ext cx="61976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while(1)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RecvMQ(qid,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1L,&amp;msg);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if(mtype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if(!strcmp(msg.mtext,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"exit"))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printf("Server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Process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Exit\n");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printf("recv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%s\n",msg.mtext);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if(SendMQ(qid,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mtype,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msg)&lt;0)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RemoveMQ(qid);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1308100" algn="l"/>
                <a:tab pos="1422400" algn="l"/>
                <a:tab pos="1651000" algn="l"/>
                <a:tab pos="2311400" algn="l"/>
                <a:tab pos="2451100" algn="l"/>
                <a:tab pos="2654300" algn="l"/>
                <a:tab pos="2667000" algn="l"/>
                <a:tab pos="2755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861300" y="152400"/>
            <a:ext cx="2476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905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msgserver.c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41194" y="3283965"/>
            <a:ext cx="5270499" cy="698500"/>
          </a:xfrm>
          <a:custGeom>
            <a:avLst/>
            <a:gdLst>
              <a:gd name="connsiteX0" fmla="*/ 6350 w 5270499"/>
              <a:gd name="connsiteY0" fmla="*/ 692150 h 698500"/>
              <a:gd name="connsiteX1" fmla="*/ 5264149 w 5270499"/>
              <a:gd name="connsiteY1" fmla="*/ 692150 h 698500"/>
              <a:gd name="connsiteX2" fmla="*/ 5264149 w 5270499"/>
              <a:gd name="connsiteY2" fmla="*/ 6350 h 698500"/>
              <a:gd name="connsiteX3" fmla="*/ 6350 w 5270499"/>
              <a:gd name="connsiteY3" fmla="*/ 6350 h 698500"/>
              <a:gd name="connsiteX4" fmla="*/ 6350 w 5270499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499" h="698500">
                <a:moveTo>
                  <a:pt x="6350" y="692150"/>
                </a:moveTo>
                <a:lnTo>
                  <a:pt x="5264149" y="692150"/>
                </a:lnTo>
                <a:lnTo>
                  <a:pt x="5264149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22394" y="4503165"/>
            <a:ext cx="1308100" cy="927100"/>
          </a:xfrm>
          <a:custGeom>
            <a:avLst/>
            <a:gdLst>
              <a:gd name="connsiteX0" fmla="*/ 6350 w 1308100"/>
              <a:gd name="connsiteY0" fmla="*/ 463550 h 927100"/>
              <a:gd name="connsiteX1" fmla="*/ 654050 w 1308100"/>
              <a:gd name="connsiteY1" fmla="*/ 6350 h 927100"/>
              <a:gd name="connsiteX2" fmla="*/ 1301750 w 1308100"/>
              <a:gd name="connsiteY2" fmla="*/ 463550 h 927100"/>
              <a:gd name="connsiteX3" fmla="*/ 654050 w 1308100"/>
              <a:gd name="connsiteY3" fmla="*/ 920750 h 927100"/>
              <a:gd name="connsiteX4" fmla="*/ 6350 w 1308100"/>
              <a:gd name="connsiteY4" fmla="*/ 4635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927100">
                <a:moveTo>
                  <a:pt x="6350" y="463550"/>
                </a:moveTo>
                <a:cubicBezTo>
                  <a:pt x="6350" y="211074"/>
                  <a:pt x="296290" y="6350"/>
                  <a:pt x="654050" y="6350"/>
                </a:cubicBezTo>
                <a:cubicBezTo>
                  <a:pt x="1011809" y="6350"/>
                  <a:pt x="1301750" y="211074"/>
                  <a:pt x="1301750" y="463550"/>
                </a:cubicBezTo>
                <a:cubicBezTo>
                  <a:pt x="1301750" y="716026"/>
                  <a:pt x="1011809" y="920750"/>
                  <a:pt x="654050" y="920750"/>
                </a:cubicBezTo>
                <a:cubicBezTo>
                  <a:pt x="296290" y="920750"/>
                  <a:pt x="6350" y="716026"/>
                  <a:pt x="6350" y="463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11298" y="1836166"/>
            <a:ext cx="1308099" cy="927100"/>
          </a:xfrm>
          <a:custGeom>
            <a:avLst/>
            <a:gdLst>
              <a:gd name="connsiteX0" fmla="*/ 6350 w 1308099"/>
              <a:gd name="connsiteY0" fmla="*/ 463550 h 927100"/>
              <a:gd name="connsiteX1" fmla="*/ 654050 w 1308099"/>
              <a:gd name="connsiteY1" fmla="*/ 6350 h 927100"/>
              <a:gd name="connsiteX2" fmla="*/ 1301749 w 1308099"/>
              <a:gd name="connsiteY2" fmla="*/ 463550 h 927100"/>
              <a:gd name="connsiteX3" fmla="*/ 654050 w 1308099"/>
              <a:gd name="connsiteY3" fmla="*/ 920750 h 927100"/>
              <a:gd name="connsiteX4" fmla="*/ 6350 w 1308099"/>
              <a:gd name="connsiteY4" fmla="*/ 4635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099" h="927100">
                <a:moveTo>
                  <a:pt x="6350" y="463550"/>
                </a:moveTo>
                <a:cubicBezTo>
                  <a:pt x="6350" y="211073"/>
                  <a:pt x="296291" y="6350"/>
                  <a:pt x="654050" y="6350"/>
                </a:cubicBezTo>
                <a:cubicBezTo>
                  <a:pt x="1011808" y="6350"/>
                  <a:pt x="1301749" y="211073"/>
                  <a:pt x="1301749" y="463550"/>
                </a:cubicBezTo>
                <a:cubicBezTo>
                  <a:pt x="1301749" y="716026"/>
                  <a:pt x="1011808" y="920750"/>
                  <a:pt x="654050" y="920750"/>
                </a:cubicBezTo>
                <a:cubicBezTo>
                  <a:pt x="296291" y="920750"/>
                  <a:pt x="6350" y="716026"/>
                  <a:pt x="6350" y="463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16297" y="1836166"/>
            <a:ext cx="1308100" cy="927100"/>
          </a:xfrm>
          <a:custGeom>
            <a:avLst/>
            <a:gdLst>
              <a:gd name="connsiteX0" fmla="*/ 6350 w 1308100"/>
              <a:gd name="connsiteY0" fmla="*/ 463550 h 927100"/>
              <a:gd name="connsiteX1" fmla="*/ 654050 w 1308100"/>
              <a:gd name="connsiteY1" fmla="*/ 6350 h 927100"/>
              <a:gd name="connsiteX2" fmla="*/ 1301750 w 1308100"/>
              <a:gd name="connsiteY2" fmla="*/ 463550 h 927100"/>
              <a:gd name="connsiteX3" fmla="*/ 654050 w 1308100"/>
              <a:gd name="connsiteY3" fmla="*/ 920750 h 927100"/>
              <a:gd name="connsiteX4" fmla="*/ 6350 w 1308100"/>
              <a:gd name="connsiteY4" fmla="*/ 4635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927100">
                <a:moveTo>
                  <a:pt x="6350" y="463550"/>
                </a:moveTo>
                <a:cubicBezTo>
                  <a:pt x="6350" y="211073"/>
                  <a:pt x="296291" y="6350"/>
                  <a:pt x="654050" y="6350"/>
                </a:cubicBezTo>
                <a:cubicBezTo>
                  <a:pt x="1011809" y="6350"/>
                  <a:pt x="1301750" y="211073"/>
                  <a:pt x="1301750" y="463550"/>
                </a:cubicBezTo>
                <a:cubicBezTo>
                  <a:pt x="1301750" y="716026"/>
                  <a:pt x="1011809" y="920750"/>
                  <a:pt x="654050" y="920750"/>
                </a:cubicBezTo>
                <a:cubicBezTo>
                  <a:pt x="296291" y="920750"/>
                  <a:pt x="6350" y="716026"/>
                  <a:pt x="6350" y="463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27394" y="1836166"/>
            <a:ext cx="1308099" cy="927100"/>
          </a:xfrm>
          <a:custGeom>
            <a:avLst/>
            <a:gdLst>
              <a:gd name="connsiteX0" fmla="*/ 6350 w 1308099"/>
              <a:gd name="connsiteY0" fmla="*/ 463550 h 927100"/>
              <a:gd name="connsiteX1" fmla="*/ 654049 w 1308099"/>
              <a:gd name="connsiteY1" fmla="*/ 6350 h 927100"/>
              <a:gd name="connsiteX2" fmla="*/ 1301749 w 1308099"/>
              <a:gd name="connsiteY2" fmla="*/ 463550 h 927100"/>
              <a:gd name="connsiteX3" fmla="*/ 654049 w 1308099"/>
              <a:gd name="connsiteY3" fmla="*/ 920750 h 927100"/>
              <a:gd name="connsiteX4" fmla="*/ 6350 w 1308099"/>
              <a:gd name="connsiteY4" fmla="*/ 4635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099" h="927100">
                <a:moveTo>
                  <a:pt x="6350" y="463550"/>
                </a:moveTo>
                <a:cubicBezTo>
                  <a:pt x="6350" y="211073"/>
                  <a:pt x="296290" y="6350"/>
                  <a:pt x="654049" y="6350"/>
                </a:cubicBezTo>
                <a:cubicBezTo>
                  <a:pt x="1011809" y="6350"/>
                  <a:pt x="1301749" y="211073"/>
                  <a:pt x="1301749" y="463550"/>
                </a:cubicBezTo>
                <a:cubicBezTo>
                  <a:pt x="1301749" y="716026"/>
                  <a:pt x="1011809" y="920750"/>
                  <a:pt x="654049" y="920750"/>
                </a:cubicBezTo>
                <a:cubicBezTo>
                  <a:pt x="296290" y="920750"/>
                  <a:pt x="6350" y="716026"/>
                  <a:pt x="6350" y="4635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0" y="2743200"/>
            <a:ext cx="101600" cy="558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2743200"/>
            <a:ext cx="101600" cy="558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0" y="2743200"/>
            <a:ext cx="101600" cy="558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8700" y="3962400"/>
            <a:ext cx="101600" cy="5588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0" y="2743200"/>
            <a:ext cx="101600" cy="558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9700" y="3962400"/>
            <a:ext cx="101600" cy="5588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43700" y="2743200"/>
            <a:ext cx="101600" cy="558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24700" y="2743200"/>
            <a:ext cx="1016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63500"/>
            <a:ext cx="1574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1:n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Service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051800" y="114300"/>
            <a:ext cx="2286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19600" y="3568700"/>
            <a:ext cx="1282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768600" y="21209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374900" y="29083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73600" y="21209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90900" y="2908300"/>
            <a:ext cx="146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591300" y="21209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95900" y="2908300"/>
            <a:ext cx="1473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type=200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13600" y="2908300"/>
            <a:ext cx="774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type=300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279900" y="4229100"/>
            <a:ext cx="10414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20700" algn="l"/>
              </a:tabLst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346700" y="4152900"/>
            <a:ext cx="1485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type=100,200,300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439792"/>
            <a:ext cx="1737360" cy="12191"/>
          </a:xfrm>
          <a:custGeom>
            <a:avLst/>
            <a:gdLst>
              <a:gd name="connsiteX0" fmla="*/ 0 w 1737360"/>
              <a:gd name="connsiteY0" fmla="*/ 0 h 12191"/>
              <a:gd name="connsiteX1" fmla="*/ 868680 w 1737360"/>
              <a:gd name="connsiteY1" fmla="*/ 0 h 12191"/>
              <a:gd name="connsiteX2" fmla="*/ 1737360 w 1737360"/>
              <a:gd name="connsiteY2" fmla="*/ 0 h 12191"/>
              <a:gd name="connsiteX3" fmla="*/ 1737360 w 1737360"/>
              <a:gd name="connsiteY3" fmla="*/ 12191 h 12191"/>
              <a:gd name="connsiteX4" fmla="*/ 868680 w 1737360"/>
              <a:gd name="connsiteY4" fmla="*/ 12191 h 12191"/>
              <a:gd name="connsiteX5" fmla="*/ 0 w 1737360"/>
              <a:gd name="connsiteY5" fmla="*/ 12191 h 12191"/>
              <a:gd name="connsiteX6" fmla="*/ 0 w 1737360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37360" h="12191">
                <a:moveTo>
                  <a:pt x="0" y="0"/>
                </a:moveTo>
                <a:lnTo>
                  <a:pt x="868680" y="0"/>
                </a:lnTo>
                <a:lnTo>
                  <a:pt x="1737360" y="0"/>
                </a:lnTo>
                <a:lnTo>
                  <a:pt x="1737360" y="12191"/>
                </a:lnTo>
                <a:lnTo>
                  <a:pt x="868680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46500"/>
            <a:ext cx="2044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610100"/>
            <a:ext cx="204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24200" y="1435100"/>
            <a:ext cx="4406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62073" y="2203450"/>
            <a:ext cx="1308100" cy="317500"/>
          </a:xfrm>
          <a:custGeom>
            <a:avLst/>
            <a:gdLst>
              <a:gd name="connsiteX0" fmla="*/ 6350 w 1308100"/>
              <a:gd name="connsiteY0" fmla="*/ 311150 h 317500"/>
              <a:gd name="connsiteX1" fmla="*/ 1301750 w 1308100"/>
              <a:gd name="connsiteY1" fmla="*/ 311150 h 317500"/>
              <a:gd name="connsiteX2" fmla="*/ 1301750 w 1308100"/>
              <a:gd name="connsiteY2" fmla="*/ 6350 h 317500"/>
              <a:gd name="connsiteX3" fmla="*/ 6350 w 1308100"/>
              <a:gd name="connsiteY3" fmla="*/ 6350 h 317500"/>
              <a:gd name="connsiteX4" fmla="*/ 6350 w 13081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317500">
                <a:moveTo>
                  <a:pt x="6350" y="311150"/>
                </a:moveTo>
                <a:lnTo>
                  <a:pt x="1301750" y="311150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81857" y="2203450"/>
            <a:ext cx="1917700" cy="317500"/>
          </a:xfrm>
          <a:custGeom>
            <a:avLst/>
            <a:gdLst>
              <a:gd name="connsiteX0" fmla="*/ 6350 w 1917700"/>
              <a:gd name="connsiteY0" fmla="*/ 311150 h 317500"/>
              <a:gd name="connsiteX1" fmla="*/ 1911350 w 1917700"/>
              <a:gd name="connsiteY1" fmla="*/ 311150 h 317500"/>
              <a:gd name="connsiteX2" fmla="*/ 1911350 w 1917700"/>
              <a:gd name="connsiteY2" fmla="*/ 6350 h 317500"/>
              <a:gd name="connsiteX3" fmla="*/ 6350 w 1917700"/>
              <a:gd name="connsiteY3" fmla="*/ 6350 h 317500"/>
              <a:gd name="connsiteX4" fmla="*/ 6350 w 19177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317500">
                <a:moveTo>
                  <a:pt x="6350" y="311150"/>
                </a:moveTo>
                <a:lnTo>
                  <a:pt x="1911350" y="311150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63058" y="2203450"/>
            <a:ext cx="2374900" cy="317500"/>
          </a:xfrm>
          <a:custGeom>
            <a:avLst/>
            <a:gdLst>
              <a:gd name="connsiteX0" fmla="*/ 6350 w 2374900"/>
              <a:gd name="connsiteY0" fmla="*/ 311150 h 317500"/>
              <a:gd name="connsiteX1" fmla="*/ 2368549 w 2374900"/>
              <a:gd name="connsiteY1" fmla="*/ 311150 h 317500"/>
              <a:gd name="connsiteX2" fmla="*/ 2368549 w 2374900"/>
              <a:gd name="connsiteY2" fmla="*/ 6350 h 317500"/>
              <a:gd name="connsiteX3" fmla="*/ 6350 w 2374900"/>
              <a:gd name="connsiteY3" fmla="*/ 6350 h 317500"/>
              <a:gd name="connsiteX4" fmla="*/ 6350 w 23749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4900" h="317500">
                <a:moveTo>
                  <a:pt x="6350" y="311150"/>
                </a:moveTo>
                <a:lnTo>
                  <a:pt x="2368549" y="311150"/>
                </a:lnTo>
                <a:lnTo>
                  <a:pt x="2368549" y="6350"/>
                </a:lnTo>
                <a:lnTo>
                  <a:pt x="6350" y="6350"/>
                </a:lnTo>
                <a:lnTo>
                  <a:pt x="6350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2073" y="2534157"/>
            <a:ext cx="1308100" cy="2121916"/>
          </a:xfrm>
          <a:custGeom>
            <a:avLst/>
            <a:gdLst>
              <a:gd name="connsiteX0" fmla="*/ 6350 w 1308100"/>
              <a:gd name="connsiteY0" fmla="*/ 2115566 h 2121916"/>
              <a:gd name="connsiteX1" fmla="*/ 1301750 w 1308100"/>
              <a:gd name="connsiteY1" fmla="*/ 2115566 h 2121916"/>
              <a:gd name="connsiteX2" fmla="*/ 1301750 w 1308100"/>
              <a:gd name="connsiteY2" fmla="*/ 6350 h 2121916"/>
              <a:gd name="connsiteX3" fmla="*/ 6350 w 1308100"/>
              <a:gd name="connsiteY3" fmla="*/ 6350 h 2121916"/>
              <a:gd name="connsiteX4" fmla="*/ 6350 w 1308100"/>
              <a:gd name="connsiteY4" fmla="*/ 2115566 h 212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100" h="2121916">
                <a:moveTo>
                  <a:pt x="6350" y="2115566"/>
                </a:moveTo>
                <a:lnTo>
                  <a:pt x="1301750" y="2115566"/>
                </a:lnTo>
                <a:lnTo>
                  <a:pt x="1301750" y="6350"/>
                </a:lnTo>
                <a:lnTo>
                  <a:pt x="6350" y="6350"/>
                </a:lnTo>
                <a:lnTo>
                  <a:pt x="6350" y="21155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181857" y="2532633"/>
            <a:ext cx="1917700" cy="2121916"/>
          </a:xfrm>
          <a:custGeom>
            <a:avLst/>
            <a:gdLst>
              <a:gd name="connsiteX0" fmla="*/ 6350 w 1917700"/>
              <a:gd name="connsiteY0" fmla="*/ 2115566 h 2121916"/>
              <a:gd name="connsiteX1" fmla="*/ 1911350 w 1917700"/>
              <a:gd name="connsiteY1" fmla="*/ 2115566 h 2121916"/>
              <a:gd name="connsiteX2" fmla="*/ 1911350 w 1917700"/>
              <a:gd name="connsiteY2" fmla="*/ 6350 h 2121916"/>
              <a:gd name="connsiteX3" fmla="*/ 6350 w 1917700"/>
              <a:gd name="connsiteY3" fmla="*/ 6350 h 2121916"/>
              <a:gd name="connsiteX4" fmla="*/ 6350 w 1917700"/>
              <a:gd name="connsiteY4" fmla="*/ 2115566 h 212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2121916">
                <a:moveTo>
                  <a:pt x="6350" y="2115566"/>
                </a:moveTo>
                <a:lnTo>
                  <a:pt x="1911350" y="2115566"/>
                </a:lnTo>
                <a:lnTo>
                  <a:pt x="1911350" y="6350"/>
                </a:lnTo>
                <a:lnTo>
                  <a:pt x="6350" y="6350"/>
                </a:lnTo>
                <a:lnTo>
                  <a:pt x="6350" y="21155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163058" y="2532633"/>
            <a:ext cx="2374900" cy="2121916"/>
          </a:xfrm>
          <a:custGeom>
            <a:avLst/>
            <a:gdLst>
              <a:gd name="connsiteX0" fmla="*/ 6350 w 2374900"/>
              <a:gd name="connsiteY0" fmla="*/ 2115566 h 2121916"/>
              <a:gd name="connsiteX1" fmla="*/ 2368549 w 2374900"/>
              <a:gd name="connsiteY1" fmla="*/ 2115566 h 2121916"/>
              <a:gd name="connsiteX2" fmla="*/ 2368549 w 2374900"/>
              <a:gd name="connsiteY2" fmla="*/ 6350 h 2121916"/>
              <a:gd name="connsiteX3" fmla="*/ 6350 w 2374900"/>
              <a:gd name="connsiteY3" fmla="*/ 6350 h 2121916"/>
              <a:gd name="connsiteX4" fmla="*/ 6350 w 2374900"/>
              <a:gd name="connsiteY4" fmla="*/ 2115566 h 212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4900" h="2121916">
                <a:moveTo>
                  <a:pt x="6350" y="2115566"/>
                </a:moveTo>
                <a:lnTo>
                  <a:pt x="2368549" y="2115566"/>
                </a:lnTo>
                <a:lnTo>
                  <a:pt x="2368549" y="6350"/>
                </a:lnTo>
                <a:lnTo>
                  <a:pt x="6350" y="6350"/>
                </a:lnTo>
                <a:lnTo>
                  <a:pt x="6350" y="21155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84400" y="2311400"/>
            <a:ext cx="6350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진수값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0400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0200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0040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0020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0004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0002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52800" y="2324100"/>
            <a:ext cx="8890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플래그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SEM_R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SEM_A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SEM_A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SEM_A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&gt;&gt;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IPC_CREAT</a:t>
            </a:r>
          </a:p>
          <a:p>
            <a:pPr>
              <a:lnSpc>
                <a:spcPts val="2000"/>
              </a:lnSpc>
              <a:tabLst>
                <a:tab pos="304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IPC_EXCL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334000" y="2311400"/>
            <a:ext cx="19558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그룹에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누구나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누구나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설명했음</a:t>
            </a:r>
          </a:p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설명했음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8600" y="127000"/>
            <a:ext cx="73279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461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상에서의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각각의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세마포어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집합에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&lt;sys/types.h&gt;</a:t>
            </a:r>
          </a:p>
          <a:p>
            <a:pPr>
              <a:lnSpc>
                <a:spcPts val="19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&lt;sys/ipc.h&gt;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05400" y="2387600"/>
            <a:ext cx="21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35600" y="2387600"/>
            <a:ext cx="3771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permissions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ipc.h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first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semaphore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array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49400" y="2400300"/>
            <a:ext cx="2882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ipc_perm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sem_perm;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sem_otime;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sem_ctime;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*sem_base;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wait_queue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*eventn;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wait_queue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*eventz;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49400" y="3835400"/>
            <a:ext cx="2882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sem_undo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*undo;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sem_nsems;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05400" y="3835400"/>
            <a:ext cx="3657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requests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array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semaphores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array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4700" y="43053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1641" y="758698"/>
            <a:ext cx="8893047" cy="5352796"/>
          </a:xfrm>
          <a:custGeom>
            <a:avLst/>
            <a:gdLst>
              <a:gd name="connsiteX0" fmla="*/ 6350 w 8893047"/>
              <a:gd name="connsiteY0" fmla="*/ 5346445 h 5352796"/>
              <a:gd name="connsiteX1" fmla="*/ 8886698 w 8893047"/>
              <a:gd name="connsiteY1" fmla="*/ 5346445 h 5352796"/>
              <a:gd name="connsiteX2" fmla="*/ 8886698 w 8893047"/>
              <a:gd name="connsiteY2" fmla="*/ 6350 h 5352796"/>
              <a:gd name="connsiteX3" fmla="*/ 6350 w 8893047"/>
              <a:gd name="connsiteY3" fmla="*/ 6350 h 5352796"/>
              <a:gd name="connsiteX4" fmla="*/ 6350 w 8893047"/>
              <a:gd name="connsiteY4" fmla="*/ 5346445 h 535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5352796">
                <a:moveTo>
                  <a:pt x="6350" y="5346445"/>
                </a:moveTo>
                <a:lnTo>
                  <a:pt x="8886698" y="5346445"/>
                </a:lnTo>
                <a:lnTo>
                  <a:pt x="8886698" y="6350"/>
                </a:lnTo>
                <a:lnTo>
                  <a:pt x="6350" y="6350"/>
                </a:lnTo>
                <a:lnTo>
                  <a:pt x="6350" y="53464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50800"/>
            <a:ext cx="2032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98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17600" y="1143000"/>
            <a:ext cx="165100" cy="482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16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18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19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21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22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23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27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28</a:t>
            </a:r>
          </a:p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01800" y="1143000"/>
            <a:ext cx="3187700" cy="482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sum(int,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atoi(argv[1]);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atoi(argv[2]);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sum(i,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to)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total;</a:t>
            </a:r>
          </a:p>
          <a:p>
            <a:pPr>
              <a:lnSpc>
                <a:spcPts val="1300"/>
              </a:lnSpc>
              <a:tabLst>
                <a:tab pos="165100" algn="l"/>
                <a:tab pos="3302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7400" y="5842000"/>
            <a:ext cx="2095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289050"/>
            <a:ext cx="8163052" cy="4965700"/>
          </a:xfrm>
          <a:custGeom>
            <a:avLst/>
            <a:gdLst>
              <a:gd name="connsiteX0" fmla="*/ 6350 w 8163052"/>
              <a:gd name="connsiteY0" fmla="*/ 4959350 h 4965700"/>
              <a:gd name="connsiteX1" fmla="*/ 8156702 w 8163052"/>
              <a:gd name="connsiteY1" fmla="*/ 4959350 h 4965700"/>
              <a:gd name="connsiteX2" fmla="*/ 8156702 w 8163052"/>
              <a:gd name="connsiteY2" fmla="*/ 6350 h 4965700"/>
              <a:gd name="connsiteX3" fmla="*/ 6350 w 8163052"/>
              <a:gd name="connsiteY3" fmla="*/ 6350 h 4965700"/>
              <a:gd name="connsiteX4" fmla="*/ 6350 w 8163052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3052" h="4965700">
                <a:moveTo>
                  <a:pt x="6350" y="4959350"/>
                </a:moveTo>
                <a:lnTo>
                  <a:pt x="8156702" y="4959350"/>
                </a:lnTo>
                <a:lnTo>
                  <a:pt x="8156702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62300" y="1562100"/>
            <a:ext cx="3619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세마포어를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세마포어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98600" y="1562100"/>
            <a:ext cx="1549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시스템에서의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73300" y="2095500"/>
            <a:ext cx="660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62300" y="2095500"/>
            <a:ext cx="889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sempid;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semval;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semncnt;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semzcnt;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495800" y="2095500"/>
            <a:ext cx="21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26000" y="2095500"/>
            <a:ext cx="4445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operation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current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value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awaiting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increase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semval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procs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awaiting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semval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98600" y="30353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8674" y="1046733"/>
            <a:ext cx="7861300" cy="4965700"/>
          </a:xfrm>
          <a:custGeom>
            <a:avLst/>
            <a:gdLst>
              <a:gd name="connsiteX0" fmla="*/ 6350 w 7861300"/>
              <a:gd name="connsiteY0" fmla="*/ 4959350 h 4965700"/>
              <a:gd name="connsiteX1" fmla="*/ 7854949 w 7861300"/>
              <a:gd name="connsiteY1" fmla="*/ 4959350 h 4965700"/>
              <a:gd name="connsiteX2" fmla="*/ 7854949 w 7861300"/>
              <a:gd name="connsiteY2" fmla="*/ 6350 h 4965700"/>
              <a:gd name="connsiteX3" fmla="*/ 6350 w 7861300"/>
              <a:gd name="connsiteY3" fmla="*/ 6350 h 4965700"/>
              <a:gd name="connsiteX4" fmla="*/ 6350 w 7861300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965700">
                <a:moveTo>
                  <a:pt x="6350" y="4959350"/>
                </a:moveTo>
                <a:lnTo>
                  <a:pt x="7854949" y="4959350"/>
                </a:lnTo>
                <a:lnTo>
                  <a:pt x="7854949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473200"/>
            <a:ext cx="7226300" cy="434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CreateSEM(key_t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semkey)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status=0,semid;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semget()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nonnegative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if((semid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semget(semkey,1,SEMPERM|IPC_CREAT|IPC_EXCL))==-1)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if(errno==EEXIST)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semget(semkey,1,0);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semctl()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semctl(semid,0,SETVAL,1);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if(semid==-1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status==-1)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semid;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  <a:tab pos="914400" algn="l"/>
                <a:tab pos="1003300" algn="l"/>
                <a:tab pos="1358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E701A7-0183-C6C1-CD7D-23DC25A1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85" y="1143000"/>
            <a:ext cx="8319017" cy="508944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3853" y="1046733"/>
            <a:ext cx="8650731" cy="4965700"/>
          </a:xfrm>
          <a:custGeom>
            <a:avLst/>
            <a:gdLst>
              <a:gd name="connsiteX0" fmla="*/ 6350 w 8650731"/>
              <a:gd name="connsiteY0" fmla="*/ 4959350 h 4965700"/>
              <a:gd name="connsiteX1" fmla="*/ 8644381 w 8650731"/>
              <a:gd name="connsiteY1" fmla="*/ 4959350 h 4965700"/>
              <a:gd name="connsiteX2" fmla="*/ 8644381 w 8650731"/>
              <a:gd name="connsiteY2" fmla="*/ 6350 h 4965700"/>
              <a:gd name="connsiteX3" fmla="*/ 6350 w 8650731"/>
              <a:gd name="connsiteY3" fmla="*/ 6350 h 4965700"/>
              <a:gd name="connsiteX4" fmla="*/ 6350 w 8650731"/>
              <a:gd name="connsiteY4" fmla="*/ 4959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50731" h="4965700">
                <a:moveTo>
                  <a:pt x="6350" y="4959350"/>
                </a:moveTo>
                <a:lnTo>
                  <a:pt x="8644381" y="4959350"/>
                </a:lnTo>
                <a:lnTo>
                  <a:pt x="8644381" y="6350"/>
                </a:lnTo>
                <a:lnTo>
                  <a:pt x="6350" y="6350"/>
                </a:lnTo>
                <a:lnTo>
                  <a:pt x="6350" y="4959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90600" y="1447800"/>
            <a:ext cx="8343900" cy="387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이러한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배열을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갖는다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sem_num;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배열안에서의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세마포어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인덱스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부터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세마포어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동작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sem_flg;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동작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플래그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,IPC_NOWAIT*/</a:t>
            </a:r>
          </a:p>
          <a:p>
            <a:pPr>
              <a:lnSpc>
                <a:spcPts val="18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자원반납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공유변수에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더한다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프로세스는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공유변수가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이될때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까지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기다린다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자원확보</a:t>
            </a:r>
          </a:p>
          <a:p>
            <a:pPr>
              <a:lnSpc>
                <a:spcPts val="1900"/>
              </a:lnSpc>
              <a:tabLst>
                <a:tab pos="330200" algn="l"/>
                <a:tab pos="4445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공유변수의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절대값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빼면서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리턴한다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76400"/>
            <a:ext cx="52197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p_buf.sem_num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p_buf.sem_flg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SEM_UNDO;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if(semop(semid,&amp;p_buf,1)==-1)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C67C-949A-F9A7-13C8-D25757B7CACC}"/>
              </a:ext>
            </a:extLst>
          </p:cNvPr>
          <p:cNvSpPr txBox="1"/>
          <p:nvPr/>
        </p:nvSpPr>
        <p:spPr>
          <a:xfrm>
            <a:off x="5296694" y="2286000"/>
            <a:ext cx="4881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P </a:t>
            </a:r>
            <a:r>
              <a:rPr lang="ko-KR" altLang="en-US" dirty="0"/>
              <a:t>연산 후 비정상 종료 시 자원을 반납하도록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EAADC8-DDDB-F805-7DDE-2FF918795CDE}"/>
              </a:ext>
            </a:extLst>
          </p:cNvPr>
          <p:cNvCxnSpPr>
            <a:stCxn id="8" idx="1"/>
          </p:cNvCxnSpPr>
          <p:nvPr/>
        </p:nvCxnSpPr>
        <p:spPr>
          <a:xfrm flipH="1">
            <a:off x="4687094" y="2470666"/>
            <a:ext cx="609600" cy="57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9EC928-0E95-7DB1-35F3-49176928B458}"/>
              </a:ext>
            </a:extLst>
          </p:cNvPr>
          <p:cNvSpPr/>
          <p:nvPr/>
        </p:nvSpPr>
        <p:spPr>
          <a:xfrm>
            <a:off x="3696494" y="304800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48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89100"/>
            <a:ext cx="52197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sembuf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p_buf.sem_num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p_buf.sem_flg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SEM_UNDO;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semop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OK,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if(semop(semid,&amp;p_buf,1)==-1)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445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444500" algn="l"/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2959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114300"/>
            <a:ext cx="1828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00200"/>
            <a:ext cx="74549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semctl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호출에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아규먼트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semun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val;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SETVAL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semid_ds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*buf;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IPC_STAT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버퍼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445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*array;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GETALL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SETALL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배열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44500" algn="l"/>
                <a:tab pos="8890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707B0E-566E-AB76-6EFE-8BCBBB01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79" y="1023602"/>
            <a:ext cx="576342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716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4875657"/>
            <a:ext cx="2154936" cy="12191"/>
          </a:xfrm>
          <a:custGeom>
            <a:avLst/>
            <a:gdLst>
              <a:gd name="connsiteX0" fmla="*/ 0 w 2154936"/>
              <a:gd name="connsiteY0" fmla="*/ 0 h 12191"/>
              <a:gd name="connsiteX1" fmla="*/ 1077468 w 2154936"/>
              <a:gd name="connsiteY1" fmla="*/ 0 h 12191"/>
              <a:gd name="connsiteX2" fmla="*/ 2154936 w 2154936"/>
              <a:gd name="connsiteY2" fmla="*/ 0 h 12191"/>
              <a:gd name="connsiteX3" fmla="*/ 2154936 w 2154936"/>
              <a:gd name="connsiteY3" fmla="*/ 12191 h 12191"/>
              <a:gd name="connsiteX4" fmla="*/ 1077468 w 2154936"/>
              <a:gd name="connsiteY4" fmla="*/ 12191 h 12191"/>
              <a:gd name="connsiteX5" fmla="*/ 0 w 2154936"/>
              <a:gd name="connsiteY5" fmla="*/ 12191 h 12191"/>
              <a:gd name="connsiteX6" fmla="*/ 0 w 2154936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54936" h="12191">
                <a:moveTo>
                  <a:pt x="0" y="0"/>
                </a:moveTo>
                <a:lnTo>
                  <a:pt x="1077468" y="0"/>
                </a:lnTo>
                <a:lnTo>
                  <a:pt x="2154936" y="0"/>
                </a:lnTo>
                <a:lnTo>
                  <a:pt x="2154936" y="12191"/>
                </a:lnTo>
                <a:lnTo>
                  <a:pt x="1077468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82900"/>
            <a:ext cx="1003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Signal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Pipe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746500"/>
            <a:ext cx="2044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Message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Queue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Semaphores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610100"/>
            <a:ext cx="214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24200" y="1435100"/>
            <a:ext cx="4406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Programming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1397000"/>
            <a:ext cx="91059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시스템안에서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공유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세그먼트에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구조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shmid_ds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ipc_perm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shm_perm;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동작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허가사항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shm_segsz;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세그먼트의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크기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(bytes)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shm_atime;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attach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shm_dtime;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detach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time_t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shm_ctime;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shm_cpid;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생성자의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shm_lpid;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마지막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동작자의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shm_nattch;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현재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attaches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following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private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shm_npages;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세그먼트의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크기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(pages)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*shm_pages;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array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frames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SHMMAX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vm_area_struct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*attaches;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descriptors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attaches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30200" algn="l"/>
                <a:tab pos="1117600" algn="l"/>
                <a:tab pos="4787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15695" y="1484375"/>
            <a:ext cx="3288791" cy="288036"/>
          </a:xfrm>
          <a:custGeom>
            <a:avLst/>
            <a:gdLst>
              <a:gd name="connsiteX0" fmla="*/ 0 w 3288791"/>
              <a:gd name="connsiteY0" fmla="*/ 48006 h 288036"/>
              <a:gd name="connsiteX1" fmla="*/ 48005 w 3288791"/>
              <a:gd name="connsiteY1" fmla="*/ 0 h 288036"/>
              <a:gd name="connsiteX2" fmla="*/ 3240786 w 3288791"/>
              <a:gd name="connsiteY2" fmla="*/ 0 h 288036"/>
              <a:gd name="connsiteX3" fmla="*/ 3288792 w 3288791"/>
              <a:gd name="connsiteY3" fmla="*/ 48006 h 288036"/>
              <a:gd name="connsiteX4" fmla="*/ 3288792 w 3288791"/>
              <a:gd name="connsiteY4" fmla="*/ 240030 h 288036"/>
              <a:gd name="connsiteX5" fmla="*/ 3240786 w 3288791"/>
              <a:gd name="connsiteY5" fmla="*/ 288036 h 288036"/>
              <a:gd name="connsiteX6" fmla="*/ 48005 w 3288791"/>
              <a:gd name="connsiteY6" fmla="*/ 288036 h 288036"/>
              <a:gd name="connsiteX7" fmla="*/ 0 w 3288791"/>
              <a:gd name="connsiteY7" fmla="*/ 240030 h 288036"/>
              <a:gd name="connsiteX8" fmla="*/ 0 w 3288791"/>
              <a:gd name="connsiteY8" fmla="*/ 48006 h 288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288791" h="288036">
                <a:moveTo>
                  <a:pt x="0" y="48006"/>
                </a:moveTo>
                <a:cubicBezTo>
                  <a:pt x="0" y="21463"/>
                  <a:pt x="21488" y="0"/>
                  <a:pt x="48005" y="0"/>
                </a:cubicBezTo>
                <a:lnTo>
                  <a:pt x="3240786" y="0"/>
                </a:lnTo>
                <a:cubicBezTo>
                  <a:pt x="3267329" y="0"/>
                  <a:pt x="3288792" y="21463"/>
                  <a:pt x="3288792" y="48006"/>
                </a:cubicBezTo>
                <a:lnTo>
                  <a:pt x="3288792" y="240030"/>
                </a:lnTo>
                <a:cubicBezTo>
                  <a:pt x="3288792" y="266572"/>
                  <a:pt x="3267329" y="288036"/>
                  <a:pt x="3240786" y="288036"/>
                </a:cubicBezTo>
                <a:lnTo>
                  <a:pt x="48005" y="288036"/>
                </a:lnTo>
                <a:cubicBezTo>
                  <a:pt x="21488" y="288036"/>
                  <a:pt x="0" y="266572"/>
                  <a:pt x="0" y="240030"/>
                </a:cubicBezTo>
                <a:lnTo>
                  <a:pt x="0" y="4800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7050" y="758698"/>
            <a:ext cx="8893047" cy="5352796"/>
          </a:xfrm>
          <a:custGeom>
            <a:avLst/>
            <a:gdLst>
              <a:gd name="connsiteX0" fmla="*/ 6350 w 8893047"/>
              <a:gd name="connsiteY0" fmla="*/ 5346445 h 5352796"/>
              <a:gd name="connsiteX1" fmla="*/ 8886697 w 8893047"/>
              <a:gd name="connsiteY1" fmla="*/ 5346445 h 5352796"/>
              <a:gd name="connsiteX2" fmla="*/ 8886697 w 8893047"/>
              <a:gd name="connsiteY2" fmla="*/ 6350 h 5352796"/>
              <a:gd name="connsiteX3" fmla="*/ 6350 w 8893047"/>
              <a:gd name="connsiteY3" fmla="*/ 6350 h 5352796"/>
              <a:gd name="connsiteX4" fmla="*/ 6350 w 8893047"/>
              <a:gd name="connsiteY4" fmla="*/ 5346445 h 535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5352796">
                <a:moveTo>
                  <a:pt x="6350" y="5346445"/>
                </a:moveTo>
                <a:lnTo>
                  <a:pt x="8886697" y="5346445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53464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4013200"/>
            <a:ext cx="1181100" cy="139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5100" y="1562100"/>
            <a:ext cx="850900" cy="139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" y="63500"/>
            <a:ext cx="14478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33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2300" y="1333500"/>
            <a:ext cx="4114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"i"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current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context.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1841500"/>
            <a:ext cx="4876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/root/sp/test2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(argc=3,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argv=0xbffff434)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warning: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Source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recent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executable.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2300" y="2717800"/>
            <a:ext cx="14224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sum(1,10)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sum(i,j)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4950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j=101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22300" y="4381500"/>
            <a:ext cx="43561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sum(i,j)</a:t>
            </a:r>
          </a:p>
          <a:p>
            <a:pPr>
              <a:lnSpc>
                <a:spcPts val="12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5050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(gdb)quit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debugging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session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active.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Inferior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[process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2113]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killed.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anyway?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78400" y="1435100"/>
            <a:ext cx="284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찍을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51100" y="2717800"/>
            <a:ext cx="30480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699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1~100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합이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4950?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(1+100)*100/2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5050!!!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549400"/>
            <a:ext cx="64389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CreateSHM(long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shmget(key,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sizeof(SHM_t),IPC_CREAT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|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0777)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OpenSHM(long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key)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shmget(key,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sizeof(SHM_t),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12900" y="1511300"/>
            <a:ext cx="49657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30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*addr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커널이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적당한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메모리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위치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선정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지정된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메모리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번지에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지정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flag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SHM_RND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lower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boundary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address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00200"/>
            <a:ext cx="5334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*GetPtrSHM(int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shmid)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(SHM_t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*)shmat(shmid,(char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*)0,0)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048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00200"/>
            <a:ext cx="40005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FreePtrSHM(SHM_t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*shmptr)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shmdt((char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*)shmptr)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63500"/>
            <a:ext cx="3517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Control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1600200"/>
            <a:ext cx="643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RemoveSHM(int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shmid)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shmctl(shmid,IPC_RMID,(struct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shmid_ds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*)0)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1D63A6-924B-496B-F3FF-83C864C8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396"/>
            <a:ext cx="10440988" cy="3501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44044-6E3F-11FA-F5F5-246432C15FC0}"/>
              </a:ext>
            </a:extLst>
          </p:cNvPr>
          <p:cNvSpPr txBox="1"/>
          <p:nvPr/>
        </p:nvSpPr>
        <p:spPr>
          <a:xfrm>
            <a:off x="2020094" y="1219200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F0600-FBC3-CA70-C206-C611CE60ACED}"/>
              </a:ext>
            </a:extLst>
          </p:cNvPr>
          <p:cNvSpPr txBox="1"/>
          <p:nvPr/>
        </p:nvSpPr>
        <p:spPr>
          <a:xfrm>
            <a:off x="7430294" y="1264132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81589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ED2936-D60A-600B-24D7-29FD0EA8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407"/>
            <a:ext cx="10440988" cy="476118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5097506-367B-DD4D-8B56-A062D6E72D8C}"/>
              </a:ext>
            </a:extLst>
          </p:cNvPr>
          <p:cNvCxnSpPr/>
          <p:nvPr/>
        </p:nvCxnSpPr>
        <p:spPr>
          <a:xfrm>
            <a:off x="5372894" y="457200"/>
            <a:ext cx="0" cy="5410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CC337-45C3-F308-5D64-D6414071E898}"/>
              </a:ext>
            </a:extLst>
          </p:cNvPr>
          <p:cNvSpPr txBox="1"/>
          <p:nvPr/>
        </p:nvSpPr>
        <p:spPr>
          <a:xfrm>
            <a:off x="4073500" y="8569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세마포어로</a:t>
            </a:r>
            <a:r>
              <a:rPr lang="ko-KR" altLang="en-US" dirty="0">
                <a:solidFill>
                  <a:srgbClr val="FF0000"/>
                </a:solidFill>
              </a:rPr>
              <a:t> 동기화 필요</a:t>
            </a:r>
          </a:p>
        </p:txBody>
      </p:sp>
    </p:spTree>
    <p:extLst>
      <p:ext uri="{BB962C8B-B14F-4D97-AF65-F5344CB8AC3E}">
        <p14:creationId xmlns:p14="http://schemas.microsoft.com/office/powerpoint/2010/main" val="279236989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95473" y="4184650"/>
            <a:ext cx="6032500" cy="1003300"/>
          </a:xfrm>
          <a:custGeom>
            <a:avLst/>
            <a:gdLst>
              <a:gd name="connsiteX0" fmla="*/ 5902325 w 6032500"/>
              <a:gd name="connsiteY0" fmla="*/ 996950 h 1003300"/>
              <a:gd name="connsiteX1" fmla="*/ 5927090 w 6032500"/>
              <a:gd name="connsiteY1" fmla="*/ 897890 h 1003300"/>
              <a:gd name="connsiteX2" fmla="*/ 6026150 w 6032500"/>
              <a:gd name="connsiteY2" fmla="*/ 873125 h 1003300"/>
              <a:gd name="connsiteX3" fmla="*/ 5902325 w 6032500"/>
              <a:gd name="connsiteY3" fmla="*/ 996950 h 1003300"/>
              <a:gd name="connsiteX4" fmla="*/ 6350 w 6032500"/>
              <a:gd name="connsiteY4" fmla="*/ 996950 h 1003300"/>
              <a:gd name="connsiteX5" fmla="*/ 6350 w 6032500"/>
              <a:gd name="connsiteY5" fmla="*/ 6350 h 1003300"/>
              <a:gd name="connsiteX6" fmla="*/ 6026150 w 6032500"/>
              <a:gd name="connsiteY6" fmla="*/ 6350 h 1003300"/>
              <a:gd name="connsiteX7" fmla="*/ 6026150 w 6032500"/>
              <a:gd name="connsiteY7" fmla="*/ 873125 h 100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32500" h="1003300">
                <a:moveTo>
                  <a:pt x="5902325" y="996950"/>
                </a:moveTo>
                <a:lnTo>
                  <a:pt x="5927090" y="897890"/>
                </a:lnTo>
                <a:lnTo>
                  <a:pt x="6026150" y="873125"/>
                </a:lnTo>
                <a:lnTo>
                  <a:pt x="5902325" y="996950"/>
                </a:lnTo>
                <a:lnTo>
                  <a:pt x="6350" y="996950"/>
                </a:lnTo>
                <a:lnTo>
                  <a:pt x="6350" y="6350"/>
                </a:lnTo>
                <a:lnTo>
                  <a:pt x="6026150" y="6350"/>
                </a:lnTo>
                <a:lnTo>
                  <a:pt x="6026150" y="873125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27000"/>
            <a:ext cx="73279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5842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68300" algn="l"/>
                <a:tab pos="584200" algn="l"/>
              </a:tabLst>
            </a:pP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고려사항</a:t>
            </a:r>
          </a:p>
          <a:p>
            <a:pPr>
              <a:lnSpc>
                <a:spcPts val="22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카운터가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디스크립터와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다르므로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다중화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368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통신을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원하는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프로세스간에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IPC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어떻게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식별할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것인가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0645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Shared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Memory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67000" y="4381500"/>
            <a:ext cx="54229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관련이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불편하기는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위하여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훌륭한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효과를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발휘한다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139700"/>
            <a:ext cx="44831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19100" algn="l"/>
                <a:tab pos="939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19100" algn="l"/>
                <a:tab pos="939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2600"/>
              </a:lnSpc>
              <a:tabLst>
                <a:tab pos="4191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변수이름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191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19100" algn="l"/>
                <a:tab pos="939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2600"/>
              </a:lnSpc>
              <a:tabLst>
                <a:tab pos="4191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{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}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주소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191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{int}0x842afa00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736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POSIX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6700" y="698500"/>
            <a:ext cx="88265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Portable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Operating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Interface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IEEE(Institute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Electrical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Electronic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Engineers)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제안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소스레벨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호환성을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보장하는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유닉스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대부분의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회사들이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POSIX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지원하며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대부분의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POSIX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compliant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3937" y="1622805"/>
            <a:ext cx="8893047" cy="3997959"/>
          </a:xfrm>
          <a:custGeom>
            <a:avLst/>
            <a:gdLst>
              <a:gd name="connsiteX0" fmla="*/ 6350 w 8893047"/>
              <a:gd name="connsiteY0" fmla="*/ 3991609 h 3997959"/>
              <a:gd name="connsiteX1" fmla="*/ 8886697 w 8893047"/>
              <a:gd name="connsiteY1" fmla="*/ 3991609 h 3997959"/>
              <a:gd name="connsiteX2" fmla="*/ 8886697 w 8893047"/>
              <a:gd name="connsiteY2" fmla="*/ 6350 h 3997959"/>
              <a:gd name="connsiteX3" fmla="*/ 6350 w 8893047"/>
              <a:gd name="connsiteY3" fmla="*/ 6350 h 3997959"/>
              <a:gd name="connsiteX4" fmla="*/ 6350 w 8893047"/>
              <a:gd name="connsiteY4" fmla="*/ 3991609 h 3997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997959">
                <a:moveTo>
                  <a:pt x="6350" y="3991609"/>
                </a:moveTo>
                <a:lnTo>
                  <a:pt x="8886697" y="3991609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39916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14300"/>
            <a:ext cx="56515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(x),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info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(x)</a:t>
            </a:r>
          </a:p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레지스터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info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</a:p>
          <a:p>
            <a:pPr>
              <a:lnSpc>
                <a:spcPts val="12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2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13.</a:t>
            </a:r>
          </a:p>
          <a:p>
            <a:pPr>
              <a:lnSpc>
                <a:spcPts val="13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2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/root/sp/test2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(argc=3,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argv=0xbffff434)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92400" y="3048000"/>
            <a:ext cx="3022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0x0485a0b8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0x0485a0b8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63600" y="3048000"/>
            <a:ext cx="16764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$pc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&lt;main+49&gt;: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&lt;main+49&gt;: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x/i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606800" y="4025900"/>
            <a:ext cx="241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mov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03700" y="4025900"/>
            <a:ext cx="1257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$0x80485a0,%eax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3600" y="4038600"/>
            <a:ext cx="193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=&gt;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&lt;main+49&gt;: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x/4x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4368800"/>
            <a:ext cx="3581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0x0485a0b8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0x24548b08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0x24548918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0x24548b08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63600" y="4368800"/>
            <a:ext cx="167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&lt;main+49&gt;: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20900" y="4711700"/>
            <a:ext cx="330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0x33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692400" y="4711700"/>
            <a:ext cx="165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63600" y="4724400"/>
            <a:ext cx="4191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eax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ecx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gs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25400"/>
            <a:ext cx="2006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Watchpoint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(wa)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47700"/>
            <a:ext cx="92710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변수값이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억세스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중단시킴</a:t>
            </a:r>
          </a:p>
          <a:p>
            <a:pPr>
              <a:lnSpc>
                <a:spcPts val="26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scope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맞아야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글로벌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곳에서나</a:t>
            </a:r>
          </a:p>
          <a:p>
            <a:pPr>
              <a:lnSpc>
                <a:spcPts val="21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scope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21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가능함</a:t>
            </a:r>
          </a:p>
          <a:p>
            <a:pPr>
              <a:lnSpc>
                <a:spcPts val="2500"/>
              </a:lnSpc>
              <a:tabLst>
                <a:tab pos="317500" algn="l"/>
                <a:tab pos="419100" algn="l"/>
                <a:tab pos="7747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watch,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awatch,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rwatch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9345" y="758698"/>
            <a:ext cx="8893047" cy="4843780"/>
          </a:xfrm>
          <a:custGeom>
            <a:avLst/>
            <a:gdLst>
              <a:gd name="connsiteX0" fmla="*/ 6350 w 8893047"/>
              <a:gd name="connsiteY0" fmla="*/ 4837430 h 4843780"/>
              <a:gd name="connsiteX1" fmla="*/ 8886697 w 8893047"/>
              <a:gd name="connsiteY1" fmla="*/ 4837430 h 4843780"/>
              <a:gd name="connsiteX2" fmla="*/ 8886697 w 8893047"/>
              <a:gd name="connsiteY2" fmla="*/ 6350 h 4843780"/>
              <a:gd name="connsiteX3" fmla="*/ 6350 w 8893047"/>
              <a:gd name="connsiteY3" fmla="*/ 6350 h 4843780"/>
              <a:gd name="connsiteX4" fmla="*/ 6350 w 8893047"/>
              <a:gd name="connsiteY4" fmla="*/ 4837430 h 4843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4843780">
                <a:moveTo>
                  <a:pt x="6350" y="4837430"/>
                </a:moveTo>
                <a:lnTo>
                  <a:pt x="8886697" y="4837430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48374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01600"/>
            <a:ext cx="54864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09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</a:p>
          <a:p>
            <a:pPr>
              <a:lnSpc>
                <a:spcPts val="12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"i"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current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context.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2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13.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2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/root/sp/test2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(argc=3,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argv=0xbffff434)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8500" y="2514600"/>
            <a:ext cx="1257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27300" y="2514600"/>
            <a:ext cx="3022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%d\n",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sum(i,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3175000"/>
            <a:ext cx="267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35052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27300" y="3505200"/>
            <a:ext cx="1168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98500" y="3708400"/>
            <a:ext cx="38608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Old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134514080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0x080484a9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98500" y="51816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527300" y="5181600"/>
            <a:ext cx="2095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9345" y="757173"/>
            <a:ext cx="8893047" cy="4674616"/>
          </a:xfrm>
          <a:custGeom>
            <a:avLst/>
            <a:gdLst>
              <a:gd name="connsiteX0" fmla="*/ 6350 w 8893047"/>
              <a:gd name="connsiteY0" fmla="*/ 4668266 h 4674616"/>
              <a:gd name="connsiteX1" fmla="*/ 8886697 w 8893047"/>
              <a:gd name="connsiteY1" fmla="*/ 4668266 h 4674616"/>
              <a:gd name="connsiteX2" fmla="*/ 8886697 w 8893047"/>
              <a:gd name="connsiteY2" fmla="*/ 6350 h 4674616"/>
              <a:gd name="connsiteX3" fmla="*/ 6350 w 8893047"/>
              <a:gd name="connsiteY3" fmla="*/ 6350 h 4674616"/>
              <a:gd name="connsiteX4" fmla="*/ 6350 w 8893047"/>
              <a:gd name="connsiteY4" fmla="*/ 4668266 h 4674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4674616">
                <a:moveTo>
                  <a:pt x="6350" y="4668266"/>
                </a:moveTo>
                <a:lnTo>
                  <a:pt x="8886697" y="4668266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46682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4876800"/>
            <a:ext cx="3898900" cy="139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76200"/>
            <a:ext cx="44831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09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(cont’d)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Old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0x080484b5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8500" y="19939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27300" y="1993900"/>
            <a:ext cx="2095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2197100"/>
            <a:ext cx="38608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Old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0x080484b5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33274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27300" y="3327400"/>
            <a:ext cx="2095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98500" y="3556000"/>
            <a:ext cx="39243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Continuing.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watchpoint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Old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0x080484b5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638800" y="4622800"/>
            <a:ext cx="3771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i=4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total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않고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루프를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25400"/>
            <a:ext cx="2501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35000"/>
            <a:ext cx="95377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info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b)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breakpoint/watchpoint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delete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(d)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breakpoint/watchpoint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삭제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Breakpoint/watchpoint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번호를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breakpoint/watchpoint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삭제함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1641" y="830325"/>
            <a:ext cx="8893047" cy="3490467"/>
          </a:xfrm>
          <a:custGeom>
            <a:avLst/>
            <a:gdLst>
              <a:gd name="connsiteX0" fmla="*/ 6350 w 8893047"/>
              <a:gd name="connsiteY0" fmla="*/ 3484118 h 3490467"/>
              <a:gd name="connsiteX1" fmla="*/ 8886698 w 8893047"/>
              <a:gd name="connsiteY1" fmla="*/ 3484118 h 3490467"/>
              <a:gd name="connsiteX2" fmla="*/ 8886698 w 8893047"/>
              <a:gd name="connsiteY2" fmla="*/ 6350 h 3490467"/>
              <a:gd name="connsiteX3" fmla="*/ 6350 w 8893047"/>
              <a:gd name="connsiteY3" fmla="*/ 6350 h 3490467"/>
              <a:gd name="connsiteX4" fmla="*/ 6350 w 8893047"/>
              <a:gd name="connsiteY4" fmla="*/ 3484118 h 3490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490467">
                <a:moveTo>
                  <a:pt x="6350" y="3484118"/>
                </a:moveTo>
                <a:lnTo>
                  <a:pt x="8886698" y="3484118"/>
                </a:lnTo>
                <a:lnTo>
                  <a:pt x="8886698" y="6350"/>
                </a:lnTo>
                <a:lnTo>
                  <a:pt x="6350" y="6350"/>
                </a:lnTo>
                <a:lnTo>
                  <a:pt x="6350" y="34841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88900"/>
            <a:ext cx="48133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98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</a:p>
          <a:p>
            <a:pPr>
              <a:lnSpc>
                <a:spcPts val="13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2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0x8048445: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13.</a:t>
            </a:r>
          </a:p>
          <a:p>
            <a:pPr>
              <a:lnSpc>
                <a:spcPts val="13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</a:p>
          <a:p>
            <a:pPr>
              <a:lnSpc>
                <a:spcPts val="12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0x804847a: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15.</a:t>
            </a:r>
          </a:p>
          <a:p>
            <a:pPr>
              <a:lnSpc>
                <a:spcPts val="13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  <a:p>
            <a:pPr>
              <a:lnSpc>
                <a:spcPts val="12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0x80484a3: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25.</a:t>
            </a:r>
          </a:p>
          <a:p>
            <a:pPr>
              <a:lnSpc>
                <a:spcPts val="13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87400" y="2235200"/>
            <a:ext cx="1003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17800" y="2235200"/>
            <a:ext cx="2019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Address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7400" y="2438400"/>
            <a:ext cx="53721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0x0804847a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0x080484a3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breakpoints?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3568700"/>
            <a:ext cx="1003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17800" y="3568700"/>
            <a:ext cx="2019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Address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3746500"/>
            <a:ext cx="5372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0x08048445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test2.c:13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keep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0x080484a3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88900"/>
            <a:ext cx="54864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19100" algn="l"/>
                <a:tab pos="1104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Conditional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19100" algn="l"/>
                <a:tab pos="1104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만족되었을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때에만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  <a:p>
            <a:pPr>
              <a:lnSpc>
                <a:spcPts val="2500"/>
              </a:lnSpc>
              <a:tabLst>
                <a:tab pos="4191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2600"/>
              </a:lnSpc>
              <a:tabLst>
                <a:tab pos="4191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break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if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191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i==4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7050" y="687069"/>
            <a:ext cx="8893047" cy="3321303"/>
          </a:xfrm>
          <a:custGeom>
            <a:avLst/>
            <a:gdLst>
              <a:gd name="connsiteX0" fmla="*/ 6350 w 8893047"/>
              <a:gd name="connsiteY0" fmla="*/ 3314953 h 3321303"/>
              <a:gd name="connsiteX1" fmla="*/ 8886697 w 8893047"/>
              <a:gd name="connsiteY1" fmla="*/ 3314953 h 3321303"/>
              <a:gd name="connsiteX2" fmla="*/ 8886697 w 8893047"/>
              <a:gd name="connsiteY2" fmla="*/ 6350 h 3321303"/>
              <a:gd name="connsiteX3" fmla="*/ 6350 w 8893047"/>
              <a:gd name="connsiteY3" fmla="*/ 6350 h 3321303"/>
              <a:gd name="connsiteX4" fmla="*/ 6350 w 8893047"/>
              <a:gd name="connsiteY4" fmla="*/ 3314953 h 3321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321303">
                <a:moveTo>
                  <a:pt x="6350" y="3314953"/>
                </a:moveTo>
                <a:lnTo>
                  <a:pt x="8886697" y="3314953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3314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88900"/>
            <a:ext cx="4648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33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(i==3)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0x80484ab: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26.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/root/sp/test2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(from=1,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to=4)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test2.c:26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51100" y="2286000"/>
            <a:ext cx="2095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(i=from;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i&lt;to;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total;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2300" y="2298700"/>
            <a:ext cx="7493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28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127000"/>
            <a:ext cx="51435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92200" algn="l"/>
                <a:tab pos="1104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092200" algn="l"/>
                <a:tab pos="1104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entry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key;</a:t>
            </a:r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*name;</a:t>
            </a:r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float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price;</a:t>
            </a:r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serial_number;</a:t>
            </a:r>
          </a:p>
          <a:p>
            <a:pPr>
              <a:lnSpc>
                <a:spcPts val="19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  <a:p>
            <a:pPr>
              <a:lnSpc>
                <a:spcPts val="2900"/>
              </a:lnSpc>
              <a:tabLst>
                <a:tab pos="1092200" algn="l"/>
                <a:tab pos="1104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중단되었을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92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entry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*e1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[something]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6200" y="76200"/>
            <a:ext cx="33909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876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876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주소를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876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2500" y="2146300"/>
            <a:ext cx="596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76400" y="2146300"/>
            <a:ext cx="609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13000" y="2146300"/>
            <a:ext cx="2070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e1-&gt;key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e1-&gt;name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e1-&gt;price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e1-&gt;serial_number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" y="3238500"/>
            <a:ext cx="40005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382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에서처럼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&gt;’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‘*’,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‘.’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(*e1).key</a:t>
            </a:r>
          </a:p>
          <a:p>
            <a:pPr>
              <a:lnSpc>
                <a:spcPts val="19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(*e1).name</a:t>
            </a:r>
          </a:p>
          <a:p>
            <a:pPr>
              <a:lnSpc>
                <a:spcPts val="19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8509000" cy="542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231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계보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88900"/>
            <a:ext cx="61468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포인터가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*e1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774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list_pre-&gt;next-&gt;next-&gt;next-&gt;data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76200"/>
            <a:ext cx="69088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backtrace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(bt)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중단되었을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있는지를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25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Segment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fault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유용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9345" y="758698"/>
            <a:ext cx="8893047" cy="5183632"/>
          </a:xfrm>
          <a:custGeom>
            <a:avLst/>
            <a:gdLst>
              <a:gd name="connsiteX0" fmla="*/ 6350 w 8893047"/>
              <a:gd name="connsiteY0" fmla="*/ 5177281 h 5183632"/>
              <a:gd name="connsiteX1" fmla="*/ 8886697 w 8893047"/>
              <a:gd name="connsiteY1" fmla="*/ 5177281 h 5183632"/>
              <a:gd name="connsiteX2" fmla="*/ 8886697 w 8893047"/>
              <a:gd name="connsiteY2" fmla="*/ 6350 h 5183632"/>
              <a:gd name="connsiteX3" fmla="*/ 6350 w 8893047"/>
              <a:gd name="connsiteY3" fmla="*/ 6350 h 5183632"/>
              <a:gd name="connsiteX4" fmla="*/ 6350 w 8893047"/>
              <a:gd name="connsiteY4" fmla="*/ 5177281 h 5183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5183632">
                <a:moveTo>
                  <a:pt x="6350" y="5177281"/>
                </a:moveTo>
                <a:lnTo>
                  <a:pt x="8886697" y="5177281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51772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50800"/>
            <a:ext cx="2120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09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41400" y="1143000"/>
            <a:ext cx="165100" cy="466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16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17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18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19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21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22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23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24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26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27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12900" y="1143000"/>
            <a:ext cx="3784600" cy="466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&lt;stdlib.h&gt;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Abnormal()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1024;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*)malloc(sizeof(char)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free(p);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free(p);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    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AbnormalContainer()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Abnormal();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Normal()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printf("normal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function.\n");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AbnormalContainer();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Normal();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5676900"/>
            <a:ext cx="2438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7050" y="830325"/>
            <a:ext cx="8893047" cy="4336288"/>
          </a:xfrm>
          <a:custGeom>
            <a:avLst/>
            <a:gdLst>
              <a:gd name="connsiteX0" fmla="*/ 6350 w 8893047"/>
              <a:gd name="connsiteY0" fmla="*/ 4329938 h 4336288"/>
              <a:gd name="connsiteX1" fmla="*/ 8886697 w 8893047"/>
              <a:gd name="connsiteY1" fmla="*/ 4329938 h 4336288"/>
              <a:gd name="connsiteX2" fmla="*/ 8886697 w 8893047"/>
              <a:gd name="connsiteY2" fmla="*/ 6350 h 4336288"/>
              <a:gd name="connsiteX3" fmla="*/ 6350 w 8893047"/>
              <a:gd name="connsiteY3" fmla="*/ 6350 h 4336288"/>
              <a:gd name="connsiteX4" fmla="*/ 6350 w 8893047"/>
              <a:gd name="connsiteY4" fmla="*/ 4329938 h 4336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4336288">
                <a:moveTo>
                  <a:pt x="6350" y="4329938"/>
                </a:moveTo>
                <a:lnTo>
                  <a:pt x="8886697" y="4329938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43299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77800"/>
            <a:ext cx="7683500" cy="486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33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실습코드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dump)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ulimit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unlimited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./core_ex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glibc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./core_ex: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corruption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(fasttop):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0x09c4f008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***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=======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Backtrace: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=========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bff75000-bff96000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rw-p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00000000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00:00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[stack]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Aborted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(core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dumped)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-rw-------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348160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13:41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i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core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generated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`./core_ex'.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terminated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signal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Aborted.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0xb77b6424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__kernel_vsyscall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</a:p>
          <a:p>
            <a:pPr>
              <a:lnSpc>
                <a:spcPts val="1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0xb77b6424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__kernel_vsyscall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0xb76251df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raise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/lib/i386-linux-gnu/libc.so.6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0xb7628825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abort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/lib/i386-linux-gnu/libc.so.6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0xb766239a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??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/lib/i386-linux-gnu/libc.so.6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0xb766cee2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??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/lib/i386-linux-gnu/libc.so.6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0x08048466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core_ex.c:10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0x08048473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AbnormalContainer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core_ex.c:15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#7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0x08048494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argv=0xbff93734)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core_ex.c:25</a:t>
            </a:r>
          </a:p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83157" y="4790313"/>
            <a:ext cx="767575" cy="274320"/>
          </a:xfrm>
          <a:custGeom>
            <a:avLst/>
            <a:gdLst>
              <a:gd name="connsiteX0" fmla="*/ 0 w 767575"/>
              <a:gd name="connsiteY0" fmla="*/ 274320 h 274320"/>
              <a:gd name="connsiteX1" fmla="*/ 767575 w 767575"/>
              <a:gd name="connsiteY1" fmla="*/ 274320 h 274320"/>
              <a:gd name="connsiteX2" fmla="*/ 767575 w 767575"/>
              <a:gd name="connsiteY2" fmla="*/ 0 h 274320"/>
              <a:gd name="connsiteX3" fmla="*/ 0 w 767575"/>
              <a:gd name="connsiteY3" fmla="*/ 0 h 274320"/>
              <a:gd name="connsiteX4" fmla="*/ 0 w 767575"/>
              <a:gd name="connsiteY4" fmla="*/ 274320 h 274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7575" h="274320">
                <a:moveTo>
                  <a:pt x="0" y="274320"/>
                </a:moveTo>
                <a:lnTo>
                  <a:pt x="767575" y="274320"/>
                </a:lnTo>
                <a:lnTo>
                  <a:pt x="767575" y="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76807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44267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70457" y="4783963"/>
            <a:ext cx="792861" cy="25400"/>
          </a:xfrm>
          <a:custGeom>
            <a:avLst/>
            <a:gdLst>
              <a:gd name="connsiteX0" fmla="*/ 6350 w 792861"/>
              <a:gd name="connsiteY0" fmla="*/ 6350 h 25400"/>
              <a:gd name="connsiteX1" fmla="*/ 786510 w 7928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861" h="25400">
                <a:moveTo>
                  <a:pt x="6350" y="6350"/>
                </a:moveTo>
                <a:lnTo>
                  <a:pt x="7865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70457" y="5058283"/>
            <a:ext cx="792861" cy="25400"/>
          </a:xfrm>
          <a:custGeom>
            <a:avLst/>
            <a:gdLst>
              <a:gd name="connsiteX0" fmla="*/ 6350 w 792861"/>
              <a:gd name="connsiteY0" fmla="*/ 6350 h 25400"/>
              <a:gd name="connsiteX1" fmla="*/ 786510 w 7928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861" h="25400">
                <a:moveTo>
                  <a:pt x="6350" y="6350"/>
                </a:moveTo>
                <a:lnTo>
                  <a:pt x="7865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54245" y="4790313"/>
            <a:ext cx="767575" cy="274320"/>
          </a:xfrm>
          <a:custGeom>
            <a:avLst/>
            <a:gdLst>
              <a:gd name="connsiteX0" fmla="*/ 0 w 767575"/>
              <a:gd name="connsiteY0" fmla="*/ 274320 h 274320"/>
              <a:gd name="connsiteX1" fmla="*/ 767575 w 767575"/>
              <a:gd name="connsiteY1" fmla="*/ 274320 h 274320"/>
              <a:gd name="connsiteX2" fmla="*/ 767575 w 767575"/>
              <a:gd name="connsiteY2" fmla="*/ 0 h 274320"/>
              <a:gd name="connsiteX3" fmla="*/ 0 w 767575"/>
              <a:gd name="connsiteY3" fmla="*/ 0 h 274320"/>
              <a:gd name="connsiteX4" fmla="*/ 0 w 767575"/>
              <a:gd name="connsiteY4" fmla="*/ 274320 h 274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7575" h="274320">
                <a:moveTo>
                  <a:pt x="0" y="274320"/>
                </a:moveTo>
                <a:lnTo>
                  <a:pt x="767575" y="274320"/>
                </a:lnTo>
                <a:lnTo>
                  <a:pt x="767575" y="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47895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15355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41545" y="4235322"/>
            <a:ext cx="792861" cy="25400"/>
          </a:xfrm>
          <a:custGeom>
            <a:avLst/>
            <a:gdLst>
              <a:gd name="connsiteX0" fmla="*/ 6350 w 792861"/>
              <a:gd name="connsiteY0" fmla="*/ 6350 h 25400"/>
              <a:gd name="connsiteX1" fmla="*/ 786510 w 7928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861" h="25400">
                <a:moveTo>
                  <a:pt x="6350" y="6350"/>
                </a:moveTo>
                <a:lnTo>
                  <a:pt x="7865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41545" y="4509642"/>
            <a:ext cx="792861" cy="25400"/>
          </a:xfrm>
          <a:custGeom>
            <a:avLst/>
            <a:gdLst>
              <a:gd name="connsiteX0" fmla="*/ 6350 w 792861"/>
              <a:gd name="connsiteY0" fmla="*/ 6350 h 25400"/>
              <a:gd name="connsiteX1" fmla="*/ 786510 w 7928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861" h="25400">
                <a:moveTo>
                  <a:pt x="6350" y="6350"/>
                </a:moveTo>
                <a:lnTo>
                  <a:pt x="7865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74209" y="4783963"/>
            <a:ext cx="1300607" cy="25400"/>
          </a:xfrm>
          <a:custGeom>
            <a:avLst/>
            <a:gdLst>
              <a:gd name="connsiteX0" fmla="*/ 6350 w 1300607"/>
              <a:gd name="connsiteY0" fmla="*/ 6350 h 25400"/>
              <a:gd name="connsiteX1" fmla="*/ 1294257 w 130060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0607" h="25400">
                <a:moveTo>
                  <a:pt x="6350" y="6350"/>
                </a:moveTo>
                <a:lnTo>
                  <a:pt x="129425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741545" y="5058283"/>
            <a:ext cx="792861" cy="25400"/>
          </a:xfrm>
          <a:custGeom>
            <a:avLst/>
            <a:gdLst>
              <a:gd name="connsiteX0" fmla="*/ 6350 w 792861"/>
              <a:gd name="connsiteY0" fmla="*/ 6350 h 25400"/>
              <a:gd name="connsiteX1" fmla="*/ 786510 w 7928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861" h="25400">
                <a:moveTo>
                  <a:pt x="6350" y="6350"/>
                </a:moveTo>
                <a:lnTo>
                  <a:pt x="7865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878571" y="3967353"/>
            <a:ext cx="767575" cy="274320"/>
          </a:xfrm>
          <a:custGeom>
            <a:avLst/>
            <a:gdLst>
              <a:gd name="connsiteX0" fmla="*/ 0 w 767575"/>
              <a:gd name="connsiteY0" fmla="*/ 274319 h 274320"/>
              <a:gd name="connsiteX1" fmla="*/ 767575 w 767575"/>
              <a:gd name="connsiteY1" fmla="*/ 274319 h 274320"/>
              <a:gd name="connsiteX2" fmla="*/ 767575 w 767575"/>
              <a:gd name="connsiteY2" fmla="*/ 0 h 274320"/>
              <a:gd name="connsiteX3" fmla="*/ 0 w 767575"/>
              <a:gd name="connsiteY3" fmla="*/ 0 h 274320"/>
              <a:gd name="connsiteX4" fmla="*/ 0 w 767575"/>
              <a:gd name="connsiteY4" fmla="*/ 274319 h 274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7575" h="274320">
                <a:moveTo>
                  <a:pt x="0" y="274319"/>
                </a:moveTo>
                <a:lnTo>
                  <a:pt x="767575" y="274319"/>
                </a:lnTo>
                <a:lnTo>
                  <a:pt x="767575" y="0"/>
                </a:lnTo>
                <a:lnTo>
                  <a:pt x="0" y="0"/>
                </a:lnTo>
                <a:lnTo>
                  <a:pt x="0" y="274319"/>
                </a:lnTo>
              </a:path>
            </a:pathLst>
          </a:custGeom>
          <a:solidFill>
            <a:srgbClr val="D1D1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878571" y="4790313"/>
            <a:ext cx="767575" cy="274320"/>
          </a:xfrm>
          <a:custGeom>
            <a:avLst/>
            <a:gdLst>
              <a:gd name="connsiteX0" fmla="*/ 0 w 767575"/>
              <a:gd name="connsiteY0" fmla="*/ 274320 h 274320"/>
              <a:gd name="connsiteX1" fmla="*/ 767575 w 767575"/>
              <a:gd name="connsiteY1" fmla="*/ 274320 h 274320"/>
              <a:gd name="connsiteX2" fmla="*/ 767575 w 767575"/>
              <a:gd name="connsiteY2" fmla="*/ 0 h 274320"/>
              <a:gd name="connsiteX3" fmla="*/ 0 w 767575"/>
              <a:gd name="connsiteY3" fmla="*/ 0 h 274320"/>
              <a:gd name="connsiteX4" fmla="*/ 0 w 767575"/>
              <a:gd name="connsiteY4" fmla="*/ 274320 h 274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7575" h="274320">
                <a:moveTo>
                  <a:pt x="0" y="274320"/>
                </a:moveTo>
                <a:lnTo>
                  <a:pt x="767575" y="274320"/>
                </a:lnTo>
                <a:lnTo>
                  <a:pt x="767575" y="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872221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639809" y="1766442"/>
            <a:ext cx="25400" cy="3310890"/>
          </a:xfrm>
          <a:custGeom>
            <a:avLst/>
            <a:gdLst>
              <a:gd name="connsiteX0" fmla="*/ 6350 w 25400"/>
              <a:gd name="connsiteY0" fmla="*/ 6350 h 3310890"/>
              <a:gd name="connsiteX1" fmla="*/ 6350 w 25400"/>
              <a:gd name="connsiteY1" fmla="*/ 3304540 h 3310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10890">
                <a:moveTo>
                  <a:pt x="6350" y="6350"/>
                </a:moveTo>
                <a:lnTo>
                  <a:pt x="6350" y="33045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598536" y="3961003"/>
            <a:ext cx="1300607" cy="25400"/>
          </a:xfrm>
          <a:custGeom>
            <a:avLst/>
            <a:gdLst>
              <a:gd name="connsiteX0" fmla="*/ 6350 w 1300607"/>
              <a:gd name="connsiteY0" fmla="*/ 6350 h 25400"/>
              <a:gd name="connsiteX1" fmla="*/ 1294256 w 130060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0607" h="25400">
                <a:moveTo>
                  <a:pt x="6350" y="6350"/>
                </a:moveTo>
                <a:lnTo>
                  <a:pt x="129425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865871" y="4235322"/>
            <a:ext cx="792987" cy="25400"/>
          </a:xfrm>
          <a:custGeom>
            <a:avLst/>
            <a:gdLst>
              <a:gd name="connsiteX0" fmla="*/ 6350 w 792987"/>
              <a:gd name="connsiteY0" fmla="*/ 6350 h 25400"/>
              <a:gd name="connsiteX1" fmla="*/ 786638 w 7929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987" h="25400">
                <a:moveTo>
                  <a:pt x="6350" y="6350"/>
                </a:moveTo>
                <a:lnTo>
                  <a:pt x="7866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865871" y="4509642"/>
            <a:ext cx="792987" cy="25400"/>
          </a:xfrm>
          <a:custGeom>
            <a:avLst/>
            <a:gdLst>
              <a:gd name="connsiteX0" fmla="*/ 6350 w 792987"/>
              <a:gd name="connsiteY0" fmla="*/ 6350 h 25400"/>
              <a:gd name="connsiteX1" fmla="*/ 786638 w 7929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987" h="25400">
                <a:moveTo>
                  <a:pt x="6350" y="6350"/>
                </a:moveTo>
                <a:lnTo>
                  <a:pt x="7866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98536" y="4783963"/>
            <a:ext cx="1300607" cy="25400"/>
          </a:xfrm>
          <a:custGeom>
            <a:avLst/>
            <a:gdLst>
              <a:gd name="connsiteX0" fmla="*/ 6350 w 1300607"/>
              <a:gd name="connsiteY0" fmla="*/ 6350 h 25400"/>
              <a:gd name="connsiteX1" fmla="*/ 1294256 w 130060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0607" h="25400">
                <a:moveTo>
                  <a:pt x="6350" y="6350"/>
                </a:moveTo>
                <a:lnTo>
                  <a:pt x="129425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865871" y="5058283"/>
            <a:ext cx="792987" cy="25400"/>
          </a:xfrm>
          <a:custGeom>
            <a:avLst/>
            <a:gdLst>
              <a:gd name="connsiteX0" fmla="*/ 6350 w 792987"/>
              <a:gd name="connsiteY0" fmla="*/ 6350 h 25400"/>
              <a:gd name="connsiteX1" fmla="*/ 786638 w 79298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987" h="25400">
                <a:moveTo>
                  <a:pt x="6350" y="6350"/>
                </a:moveTo>
                <a:lnTo>
                  <a:pt x="7866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166110" y="3141726"/>
            <a:ext cx="821435" cy="576071"/>
          </a:xfrm>
          <a:custGeom>
            <a:avLst/>
            <a:gdLst>
              <a:gd name="connsiteX0" fmla="*/ 0 w 821435"/>
              <a:gd name="connsiteY0" fmla="*/ 144017 h 576071"/>
              <a:gd name="connsiteX1" fmla="*/ 533399 w 821435"/>
              <a:gd name="connsiteY1" fmla="*/ 144017 h 576071"/>
              <a:gd name="connsiteX2" fmla="*/ 533399 w 821435"/>
              <a:gd name="connsiteY2" fmla="*/ 0 h 576071"/>
              <a:gd name="connsiteX3" fmla="*/ 821436 w 821435"/>
              <a:gd name="connsiteY3" fmla="*/ 288035 h 576071"/>
              <a:gd name="connsiteX4" fmla="*/ 533399 w 821435"/>
              <a:gd name="connsiteY4" fmla="*/ 576071 h 576071"/>
              <a:gd name="connsiteX5" fmla="*/ 533399 w 821435"/>
              <a:gd name="connsiteY5" fmla="*/ 432053 h 576071"/>
              <a:gd name="connsiteX6" fmla="*/ 0 w 821435"/>
              <a:gd name="connsiteY6" fmla="*/ 432053 h 576071"/>
              <a:gd name="connsiteX7" fmla="*/ 0 w 821435"/>
              <a:gd name="connsiteY7" fmla="*/ 144017 h 57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435" h="576071">
                <a:moveTo>
                  <a:pt x="0" y="144017"/>
                </a:moveTo>
                <a:lnTo>
                  <a:pt x="533399" y="144017"/>
                </a:lnTo>
                <a:lnTo>
                  <a:pt x="533399" y="0"/>
                </a:lnTo>
                <a:lnTo>
                  <a:pt x="821436" y="288035"/>
                </a:lnTo>
                <a:lnTo>
                  <a:pt x="533399" y="576071"/>
                </a:lnTo>
                <a:lnTo>
                  <a:pt x="533399" y="432053"/>
                </a:lnTo>
                <a:lnTo>
                  <a:pt x="0" y="432053"/>
                </a:lnTo>
                <a:lnTo>
                  <a:pt x="0" y="144017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153155" y="3128772"/>
            <a:ext cx="847343" cy="601979"/>
          </a:xfrm>
          <a:custGeom>
            <a:avLst/>
            <a:gdLst>
              <a:gd name="connsiteX0" fmla="*/ 12954 w 847343"/>
              <a:gd name="connsiteY0" fmla="*/ 156972 h 601979"/>
              <a:gd name="connsiteX1" fmla="*/ 546353 w 847343"/>
              <a:gd name="connsiteY1" fmla="*/ 156972 h 601979"/>
              <a:gd name="connsiteX2" fmla="*/ 546353 w 847343"/>
              <a:gd name="connsiteY2" fmla="*/ 12954 h 601979"/>
              <a:gd name="connsiteX3" fmla="*/ 834390 w 847343"/>
              <a:gd name="connsiteY3" fmla="*/ 300989 h 601979"/>
              <a:gd name="connsiteX4" fmla="*/ 546353 w 847343"/>
              <a:gd name="connsiteY4" fmla="*/ 589025 h 601979"/>
              <a:gd name="connsiteX5" fmla="*/ 546353 w 847343"/>
              <a:gd name="connsiteY5" fmla="*/ 445007 h 601979"/>
              <a:gd name="connsiteX6" fmla="*/ 12954 w 847343"/>
              <a:gd name="connsiteY6" fmla="*/ 445007 h 601979"/>
              <a:gd name="connsiteX7" fmla="*/ 12954 w 847343"/>
              <a:gd name="connsiteY7" fmla="*/ 156972 h 601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47343" h="601979">
                <a:moveTo>
                  <a:pt x="12954" y="156972"/>
                </a:moveTo>
                <a:lnTo>
                  <a:pt x="546353" y="156972"/>
                </a:lnTo>
                <a:lnTo>
                  <a:pt x="546353" y="12954"/>
                </a:lnTo>
                <a:lnTo>
                  <a:pt x="834390" y="300989"/>
                </a:lnTo>
                <a:lnTo>
                  <a:pt x="546353" y="589025"/>
                </a:lnTo>
                <a:lnTo>
                  <a:pt x="546353" y="445007"/>
                </a:lnTo>
                <a:lnTo>
                  <a:pt x="12954" y="445007"/>
                </a:lnTo>
                <a:lnTo>
                  <a:pt x="12954" y="15697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537197" y="3141726"/>
            <a:ext cx="821435" cy="576071"/>
          </a:xfrm>
          <a:custGeom>
            <a:avLst/>
            <a:gdLst>
              <a:gd name="connsiteX0" fmla="*/ 0 w 821435"/>
              <a:gd name="connsiteY0" fmla="*/ 144017 h 576071"/>
              <a:gd name="connsiteX1" fmla="*/ 533400 w 821435"/>
              <a:gd name="connsiteY1" fmla="*/ 144017 h 576071"/>
              <a:gd name="connsiteX2" fmla="*/ 533400 w 821435"/>
              <a:gd name="connsiteY2" fmla="*/ 0 h 576071"/>
              <a:gd name="connsiteX3" fmla="*/ 821435 w 821435"/>
              <a:gd name="connsiteY3" fmla="*/ 288035 h 576071"/>
              <a:gd name="connsiteX4" fmla="*/ 533400 w 821435"/>
              <a:gd name="connsiteY4" fmla="*/ 576071 h 576071"/>
              <a:gd name="connsiteX5" fmla="*/ 533400 w 821435"/>
              <a:gd name="connsiteY5" fmla="*/ 432053 h 576071"/>
              <a:gd name="connsiteX6" fmla="*/ 0 w 821435"/>
              <a:gd name="connsiteY6" fmla="*/ 432053 h 576071"/>
              <a:gd name="connsiteX7" fmla="*/ 0 w 821435"/>
              <a:gd name="connsiteY7" fmla="*/ 144017 h 57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435" h="576071">
                <a:moveTo>
                  <a:pt x="0" y="144017"/>
                </a:moveTo>
                <a:lnTo>
                  <a:pt x="533400" y="144017"/>
                </a:lnTo>
                <a:lnTo>
                  <a:pt x="533400" y="0"/>
                </a:lnTo>
                <a:lnTo>
                  <a:pt x="821435" y="288035"/>
                </a:lnTo>
                <a:lnTo>
                  <a:pt x="533400" y="576071"/>
                </a:lnTo>
                <a:lnTo>
                  <a:pt x="533400" y="432053"/>
                </a:lnTo>
                <a:lnTo>
                  <a:pt x="0" y="432053"/>
                </a:lnTo>
                <a:lnTo>
                  <a:pt x="0" y="144017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524243" y="3128772"/>
            <a:ext cx="847343" cy="601979"/>
          </a:xfrm>
          <a:custGeom>
            <a:avLst/>
            <a:gdLst>
              <a:gd name="connsiteX0" fmla="*/ 12954 w 847343"/>
              <a:gd name="connsiteY0" fmla="*/ 156972 h 601979"/>
              <a:gd name="connsiteX1" fmla="*/ 546354 w 847343"/>
              <a:gd name="connsiteY1" fmla="*/ 156972 h 601979"/>
              <a:gd name="connsiteX2" fmla="*/ 546354 w 847343"/>
              <a:gd name="connsiteY2" fmla="*/ 12954 h 601979"/>
              <a:gd name="connsiteX3" fmla="*/ 834390 w 847343"/>
              <a:gd name="connsiteY3" fmla="*/ 300989 h 601979"/>
              <a:gd name="connsiteX4" fmla="*/ 546354 w 847343"/>
              <a:gd name="connsiteY4" fmla="*/ 589025 h 601979"/>
              <a:gd name="connsiteX5" fmla="*/ 546354 w 847343"/>
              <a:gd name="connsiteY5" fmla="*/ 445007 h 601979"/>
              <a:gd name="connsiteX6" fmla="*/ 12954 w 847343"/>
              <a:gd name="connsiteY6" fmla="*/ 445007 h 601979"/>
              <a:gd name="connsiteX7" fmla="*/ 12954 w 847343"/>
              <a:gd name="connsiteY7" fmla="*/ 156972 h 601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47343" h="601979">
                <a:moveTo>
                  <a:pt x="12954" y="156972"/>
                </a:moveTo>
                <a:lnTo>
                  <a:pt x="546354" y="156972"/>
                </a:lnTo>
                <a:lnTo>
                  <a:pt x="546354" y="12954"/>
                </a:lnTo>
                <a:lnTo>
                  <a:pt x="834390" y="300989"/>
                </a:lnTo>
                <a:lnTo>
                  <a:pt x="546354" y="589025"/>
                </a:lnTo>
                <a:lnTo>
                  <a:pt x="546354" y="445007"/>
                </a:lnTo>
                <a:lnTo>
                  <a:pt x="12954" y="445007"/>
                </a:lnTo>
                <a:lnTo>
                  <a:pt x="12954" y="15697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003030" y="3141726"/>
            <a:ext cx="822959" cy="576071"/>
          </a:xfrm>
          <a:custGeom>
            <a:avLst/>
            <a:gdLst>
              <a:gd name="connsiteX0" fmla="*/ 0 w 822959"/>
              <a:gd name="connsiteY0" fmla="*/ 144017 h 576071"/>
              <a:gd name="connsiteX1" fmla="*/ 534923 w 822959"/>
              <a:gd name="connsiteY1" fmla="*/ 144017 h 576071"/>
              <a:gd name="connsiteX2" fmla="*/ 534923 w 822959"/>
              <a:gd name="connsiteY2" fmla="*/ 0 h 576071"/>
              <a:gd name="connsiteX3" fmla="*/ 822959 w 822959"/>
              <a:gd name="connsiteY3" fmla="*/ 288035 h 576071"/>
              <a:gd name="connsiteX4" fmla="*/ 534923 w 822959"/>
              <a:gd name="connsiteY4" fmla="*/ 576071 h 576071"/>
              <a:gd name="connsiteX5" fmla="*/ 534923 w 822959"/>
              <a:gd name="connsiteY5" fmla="*/ 432053 h 576071"/>
              <a:gd name="connsiteX6" fmla="*/ 0 w 822959"/>
              <a:gd name="connsiteY6" fmla="*/ 432053 h 576071"/>
              <a:gd name="connsiteX7" fmla="*/ 0 w 822959"/>
              <a:gd name="connsiteY7" fmla="*/ 144017 h 57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2959" h="576071">
                <a:moveTo>
                  <a:pt x="0" y="144017"/>
                </a:moveTo>
                <a:lnTo>
                  <a:pt x="534923" y="144017"/>
                </a:lnTo>
                <a:lnTo>
                  <a:pt x="534923" y="0"/>
                </a:lnTo>
                <a:lnTo>
                  <a:pt x="822959" y="288035"/>
                </a:lnTo>
                <a:lnTo>
                  <a:pt x="534923" y="576071"/>
                </a:lnTo>
                <a:lnTo>
                  <a:pt x="534923" y="432053"/>
                </a:lnTo>
                <a:lnTo>
                  <a:pt x="0" y="432053"/>
                </a:lnTo>
                <a:lnTo>
                  <a:pt x="0" y="144017"/>
                </a:lnTo>
              </a:path>
            </a:pathLst>
          </a:custGeom>
          <a:solidFill>
            <a:srgbClr val="E4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990076" y="3128772"/>
            <a:ext cx="848867" cy="601979"/>
          </a:xfrm>
          <a:custGeom>
            <a:avLst/>
            <a:gdLst>
              <a:gd name="connsiteX0" fmla="*/ 12954 w 848867"/>
              <a:gd name="connsiteY0" fmla="*/ 156972 h 601979"/>
              <a:gd name="connsiteX1" fmla="*/ 547878 w 848867"/>
              <a:gd name="connsiteY1" fmla="*/ 156972 h 601979"/>
              <a:gd name="connsiteX2" fmla="*/ 547878 w 848867"/>
              <a:gd name="connsiteY2" fmla="*/ 12954 h 601979"/>
              <a:gd name="connsiteX3" fmla="*/ 835914 w 848867"/>
              <a:gd name="connsiteY3" fmla="*/ 300989 h 601979"/>
              <a:gd name="connsiteX4" fmla="*/ 547878 w 848867"/>
              <a:gd name="connsiteY4" fmla="*/ 589025 h 601979"/>
              <a:gd name="connsiteX5" fmla="*/ 547878 w 848867"/>
              <a:gd name="connsiteY5" fmla="*/ 445007 h 601979"/>
              <a:gd name="connsiteX6" fmla="*/ 12954 w 848867"/>
              <a:gd name="connsiteY6" fmla="*/ 445007 h 601979"/>
              <a:gd name="connsiteX7" fmla="*/ 12954 w 848867"/>
              <a:gd name="connsiteY7" fmla="*/ 156972 h 601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48867" h="601979">
                <a:moveTo>
                  <a:pt x="12954" y="156972"/>
                </a:moveTo>
                <a:lnTo>
                  <a:pt x="547878" y="156972"/>
                </a:lnTo>
                <a:lnTo>
                  <a:pt x="547878" y="12954"/>
                </a:lnTo>
                <a:lnTo>
                  <a:pt x="835914" y="300989"/>
                </a:lnTo>
                <a:lnTo>
                  <a:pt x="547878" y="589025"/>
                </a:lnTo>
                <a:lnTo>
                  <a:pt x="547878" y="445007"/>
                </a:lnTo>
                <a:lnTo>
                  <a:pt x="12954" y="445007"/>
                </a:lnTo>
                <a:lnTo>
                  <a:pt x="12954" y="15697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3500" y="25400"/>
            <a:ext cx="208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282700" y="5194300"/>
            <a:ext cx="965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978400" y="4279900"/>
            <a:ext cx="29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argc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902200" y="51943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main()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102600" y="4279900"/>
            <a:ext cx="29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argv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518400" y="5194300"/>
            <a:ext cx="1524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AbnormalContainer()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737600" y="36703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613400" y="43815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737600" y="42418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40923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044700" y="3187700"/>
            <a:ext cx="76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43100" y="4267200"/>
            <a:ext cx="292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argv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76400" y="4572000"/>
            <a:ext cx="8128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Abnormal()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19700" y="2654300"/>
            <a:ext cx="152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43500" y="4267200"/>
            <a:ext cx="292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argv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67700" y="2120900"/>
            <a:ext cx="1524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91500" y="4267200"/>
            <a:ext cx="292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argv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43500" y="4572000"/>
            <a:ext cx="2921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…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91500" y="4572000"/>
            <a:ext cx="2921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…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928100" y="2120900"/>
            <a:ext cx="6604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928100" y="37338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928100" y="42418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#4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7400" y="2603500"/>
            <a:ext cx="177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867400" y="36703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867400" y="42418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4300" y="33020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54300" y="37338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54300" y="43180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6200" y="25400"/>
            <a:ext cx="208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0033" y="1766061"/>
            <a:ext cx="8893047" cy="3321303"/>
          </a:xfrm>
          <a:custGeom>
            <a:avLst/>
            <a:gdLst>
              <a:gd name="connsiteX0" fmla="*/ 6350 w 8893047"/>
              <a:gd name="connsiteY0" fmla="*/ 3314953 h 3321303"/>
              <a:gd name="connsiteX1" fmla="*/ 8886697 w 8893047"/>
              <a:gd name="connsiteY1" fmla="*/ 3314953 h 3321303"/>
              <a:gd name="connsiteX2" fmla="*/ 8886697 w 8893047"/>
              <a:gd name="connsiteY2" fmla="*/ 6350 h 3321303"/>
              <a:gd name="connsiteX3" fmla="*/ 6350 w 8893047"/>
              <a:gd name="connsiteY3" fmla="*/ 6350 h 3321303"/>
              <a:gd name="connsiteX4" fmla="*/ 6350 w 8893047"/>
              <a:gd name="connsiteY4" fmla="*/ 3314953 h 3321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3047" h="3321303">
                <a:moveTo>
                  <a:pt x="6350" y="3314953"/>
                </a:moveTo>
                <a:lnTo>
                  <a:pt x="8886697" y="3314953"/>
                </a:lnTo>
                <a:lnTo>
                  <a:pt x="8886697" y="6350"/>
                </a:lnTo>
                <a:lnTo>
                  <a:pt x="6350" y="6350"/>
                </a:lnTo>
                <a:lnTo>
                  <a:pt x="6350" y="3314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0" y="4038600"/>
            <a:ext cx="3048000" cy="241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66100" y="50800"/>
            <a:ext cx="1879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14300"/>
            <a:ext cx="49911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19100" algn="l"/>
                <a:tab pos="787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19100" algn="l"/>
                <a:tab pos="787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(f)</a:t>
            </a:r>
          </a:p>
          <a:p>
            <a:pPr>
              <a:lnSpc>
                <a:spcPts val="25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항상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5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포커스를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gdb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</a:t>
            </a:r>
          </a:p>
          <a:p>
            <a:pPr>
              <a:lnSpc>
                <a:spcPts val="12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3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0x8048450: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9.</a:t>
            </a:r>
          </a:p>
          <a:p>
            <a:pPr>
              <a:lnSpc>
                <a:spcPts val="13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3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Starting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/root/sp/core_ex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191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Breakpoint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core_ex.c:9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76300" y="29972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05100" y="2997200"/>
            <a:ext cx="660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free(p);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" y="3225800"/>
            <a:ext cx="53848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#0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core_ex.c:9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0x08048473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AbnormalContainer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core_ex.c:15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0x08048494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symbol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"argc"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current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context.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#2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0x08048494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(argc=1,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argv=0xbffff444)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core_ex.c:25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AbnormalContainer();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(gdb)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66000" y="3873500"/>
            <a:ext cx="2273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argc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main()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argument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없음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10585" y="2206498"/>
            <a:ext cx="4764532" cy="1381251"/>
          </a:xfrm>
          <a:custGeom>
            <a:avLst/>
            <a:gdLst>
              <a:gd name="connsiteX0" fmla="*/ 6350 w 4764532"/>
              <a:gd name="connsiteY0" fmla="*/ 1374901 h 1381251"/>
              <a:gd name="connsiteX1" fmla="*/ 4758182 w 4764532"/>
              <a:gd name="connsiteY1" fmla="*/ 1374901 h 1381251"/>
              <a:gd name="connsiteX2" fmla="*/ 4758182 w 4764532"/>
              <a:gd name="connsiteY2" fmla="*/ 6350 h 1381251"/>
              <a:gd name="connsiteX3" fmla="*/ 6350 w 4764532"/>
              <a:gd name="connsiteY3" fmla="*/ 6350 h 1381251"/>
              <a:gd name="connsiteX4" fmla="*/ 6350 w 4764532"/>
              <a:gd name="connsiteY4" fmla="*/ 1374901 h 138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4532" h="1381251">
                <a:moveTo>
                  <a:pt x="6350" y="1374901"/>
                </a:moveTo>
                <a:lnTo>
                  <a:pt x="4758182" y="1374901"/>
                </a:lnTo>
                <a:lnTo>
                  <a:pt x="4758182" y="6350"/>
                </a:lnTo>
                <a:lnTo>
                  <a:pt x="6350" y="6350"/>
                </a:lnTo>
                <a:lnTo>
                  <a:pt x="6350" y="137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07741" y="3465195"/>
            <a:ext cx="1223772" cy="7620"/>
          </a:xfrm>
          <a:custGeom>
            <a:avLst/>
            <a:gdLst>
              <a:gd name="connsiteX0" fmla="*/ 0 w 1223772"/>
              <a:gd name="connsiteY0" fmla="*/ 0 h 7620"/>
              <a:gd name="connsiteX1" fmla="*/ 611886 w 1223772"/>
              <a:gd name="connsiteY1" fmla="*/ 0 h 7620"/>
              <a:gd name="connsiteX2" fmla="*/ 1223772 w 1223772"/>
              <a:gd name="connsiteY2" fmla="*/ 0 h 7620"/>
              <a:gd name="connsiteX3" fmla="*/ 1223772 w 1223772"/>
              <a:gd name="connsiteY3" fmla="*/ 7620 h 7620"/>
              <a:gd name="connsiteX4" fmla="*/ 611886 w 1223772"/>
              <a:gd name="connsiteY4" fmla="*/ 7620 h 7620"/>
              <a:gd name="connsiteX5" fmla="*/ 0 w 1223772"/>
              <a:gd name="connsiteY5" fmla="*/ 7620 h 7620"/>
              <a:gd name="connsiteX6" fmla="*/ 0 w 1223772"/>
              <a:gd name="connsiteY6" fmla="*/ 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23772" h="7620">
                <a:moveTo>
                  <a:pt x="0" y="0"/>
                </a:moveTo>
                <a:lnTo>
                  <a:pt x="611886" y="0"/>
                </a:lnTo>
                <a:lnTo>
                  <a:pt x="1223772" y="0"/>
                </a:lnTo>
                <a:lnTo>
                  <a:pt x="1223772" y="7620"/>
                </a:lnTo>
                <a:lnTo>
                  <a:pt x="611886" y="7620"/>
                </a:lnTo>
                <a:lnTo>
                  <a:pt x="0" y="762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95727" y="1859279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19550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418333" y="5726938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200" y="2298700"/>
            <a:ext cx="1041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97200" y="2654300"/>
            <a:ext cx="1219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1.2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1.3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디버깅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(gdb)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22600" y="927100"/>
            <a:ext cx="4305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개발도구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3035300"/>
            <a:ext cx="2959100" cy="2273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700" y="3035300"/>
            <a:ext cx="2971800" cy="2273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3900" y="3035300"/>
            <a:ext cx="2971800" cy="2273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028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6700" y="711200"/>
            <a:ext cx="98806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자동화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의존성과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해석하여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프로젝트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default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이라는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찾고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지정함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73709" y="542290"/>
            <a:ext cx="8797035" cy="4506976"/>
          </a:xfrm>
          <a:custGeom>
            <a:avLst/>
            <a:gdLst>
              <a:gd name="connsiteX0" fmla="*/ 6350 w 8797035"/>
              <a:gd name="connsiteY0" fmla="*/ 4500625 h 4506976"/>
              <a:gd name="connsiteX1" fmla="*/ 8790685 w 8797035"/>
              <a:gd name="connsiteY1" fmla="*/ 4500625 h 4506976"/>
              <a:gd name="connsiteX2" fmla="*/ 8790685 w 8797035"/>
              <a:gd name="connsiteY2" fmla="*/ 6350 h 4506976"/>
              <a:gd name="connsiteX3" fmla="*/ 6350 w 8797035"/>
              <a:gd name="connsiteY3" fmla="*/ 6350 h 4506976"/>
              <a:gd name="connsiteX4" fmla="*/ 6350 w 8797035"/>
              <a:gd name="connsiteY4" fmla="*/ 4500625 h 4506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7035" h="4506976">
                <a:moveTo>
                  <a:pt x="6350" y="4500625"/>
                </a:moveTo>
                <a:lnTo>
                  <a:pt x="8790685" y="4500625"/>
                </a:lnTo>
                <a:lnTo>
                  <a:pt x="8790685" y="6350"/>
                </a:lnTo>
                <a:lnTo>
                  <a:pt x="6350" y="6350"/>
                </a:lnTo>
                <a:lnTo>
                  <a:pt x="6350" y="45006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127000"/>
            <a:ext cx="2832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85900" y="7747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&lt;stdlib.h&gt;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"hello_api.h"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835400" y="7747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EXIT_*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sayhello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90600" y="774700"/>
            <a:ext cx="76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90600" y="1282700"/>
            <a:ext cx="76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85900" y="1282700"/>
            <a:ext cx="2768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main(int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argc,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char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**argv)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sayhello();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EXIT_SUCCESS;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1943100"/>
            <a:ext cx="1765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85900" y="21209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"hello_api.h"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746500" y="2120900"/>
            <a:ext cx="218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sayhello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declaration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90600" y="2120900"/>
            <a:ext cx="76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90600" y="2628900"/>
            <a:ext cx="76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85900" y="2628900"/>
            <a:ext cx="2260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sayhello(void)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world!\n");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1500" y="3111500"/>
            <a:ext cx="1676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90600" y="3327400"/>
            <a:ext cx="762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485900" y="3327400"/>
            <a:ext cx="37846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#ifndef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INCLUDE_HELLO_API_H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#define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INCLUDE_HELLO_API_H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world!\n".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extern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sayhello(void);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#endif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ifndef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INCLUDE_HELLO_API_H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1500" y="46228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1816100"/>
            <a:ext cx="1600200" cy="1600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1536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License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679700" y="1676400"/>
            <a:ext cx="64389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55600" algn="l"/>
                <a:tab pos="622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Richard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Stallman</a:t>
            </a:r>
          </a:p>
          <a:p>
            <a:pPr>
              <a:lnSpc>
                <a:spcPts val="3200"/>
              </a:lnSpc>
              <a:tabLst>
                <a:tab pos="355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Free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Software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Movement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중심인물</a:t>
            </a:r>
          </a:p>
          <a:p>
            <a:pPr>
              <a:lnSpc>
                <a:spcPts val="3200"/>
              </a:lnSpc>
              <a:tabLst>
                <a:tab pos="355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project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FSF(Free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Software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Foundation)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설립자</a:t>
            </a:r>
          </a:p>
          <a:p>
            <a:pPr>
              <a:lnSpc>
                <a:spcPts val="3200"/>
              </a:lnSpc>
              <a:tabLst>
                <a:tab pos="355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Emacs,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GDB,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</a:t>
            </a:r>
          </a:p>
          <a:p>
            <a:pPr>
              <a:lnSpc>
                <a:spcPts val="3200"/>
              </a:lnSpc>
              <a:tabLst>
                <a:tab pos="355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Copyleft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지식과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소수에게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독점되어서는</a:t>
            </a:r>
          </a:p>
          <a:p>
            <a:pPr>
              <a:lnSpc>
                <a:spcPts val="3200"/>
              </a:lnSpc>
              <a:tabLst>
                <a:tab pos="355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안되며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사람에게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25625" y="1663954"/>
            <a:ext cx="2856483" cy="3984243"/>
          </a:xfrm>
          <a:custGeom>
            <a:avLst/>
            <a:gdLst>
              <a:gd name="connsiteX0" fmla="*/ 6350 w 2856483"/>
              <a:gd name="connsiteY0" fmla="*/ 3977893 h 3984243"/>
              <a:gd name="connsiteX1" fmla="*/ 2850133 w 2856483"/>
              <a:gd name="connsiteY1" fmla="*/ 3977893 h 3984243"/>
              <a:gd name="connsiteX2" fmla="*/ 2850133 w 2856483"/>
              <a:gd name="connsiteY2" fmla="*/ 6350 h 3984243"/>
              <a:gd name="connsiteX3" fmla="*/ 6350 w 2856483"/>
              <a:gd name="connsiteY3" fmla="*/ 6350 h 3984243"/>
              <a:gd name="connsiteX4" fmla="*/ 6350 w 2856483"/>
              <a:gd name="connsiteY4" fmla="*/ 3977893 h 3984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3" h="3984243">
                <a:moveTo>
                  <a:pt x="6350" y="3977893"/>
                </a:moveTo>
                <a:lnTo>
                  <a:pt x="2850133" y="3977893"/>
                </a:lnTo>
                <a:lnTo>
                  <a:pt x="2850133" y="6350"/>
                </a:lnTo>
                <a:lnTo>
                  <a:pt x="6350" y="6350"/>
                </a:lnTo>
                <a:lnTo>
                  <a:pt x="6350" y="39778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22400" y="1879600"/>
            <a:ext cx="2628900" cy="351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add(3,4);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a+b;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" y="152400"/>
            <a:ext cx="2654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  <a:tab pos="1905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92700" y="1701800"/>
            <a:ext cx="5156994" cy="233826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컴파일은 파일 단위로 되므로 바뀌지 않는 코드도 매번 컴파일 해야함</a:t>
            </a:r>
            <a:r>
              <a:rPr lang="en-US" altLang="ko-KR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37817" y="1645666"/>
            <a:ext cx="2856484" cy="383032"/>
          </a:xfrm>
          <a:custGeom>
            <a:avLst/>
            <a:gdLst>
              <a:gd name="connsiteX0" fmla="*/ 6350 w 2856484"/>
              <a:gd name="connsiteY0" fmla="*/ 376682 h 383032"/>
              <a:gd name="connsiteX1" fmla="*/ 2850134 w 2856484"/>
              <a:gd name="connsiteY1" fmla="*/ 376682 h 383032"/>
              <a:gd name="connsiteX2" fmla="*/ 2850134 w 2856484"/>
              <a:gd name="connsiteY2" fmla="*/ 6350 h 383032"/>
              <a:gd name="connsiteX3" fmla="*/ 6350 w 2856484"/>
              <a:gd name="connsiteY3" fmla="*/ 6350 h 383032"/>
              <a:gd name="connsiteX4" fmla="*/ 6350 w 2856484"/>
              <a:gd name="connsiteY4" fmla="*/ 376682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383032">
                <a:moveTo>
                  <a:pt x="6350" y="376682"/>
                </a:moveTo>
                <a:lnTo>
                  <a:pt x="2850134" y="376682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3766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37817" y="2543301"/>
            <a:ext cx="2856484" cy="2044192"/>
          </a:xfrm>
          <a:custGeom>
            <a:avLst/>
            <a:gdLst>
              <a:gd name="connsiteX0" fmla="*/ 6350 w 2856484"/>
              <a:gd name="connsiteY0" fmla="*/ 2037842 h 2044192"/>
              <a:gd name="connsiteX1" fmla="*/ 2850134 w 2856484"/>
              <a:gd name="connsiteY1" fmla="*/ 2037842 h 2044192"/>
              <a:gd name="connsiteX2" fmla="*/ 2850134 w 2856484"/>
              <a:gd name="connsiteY2" fmla="*/ 6350 h 2044192"/>
              <a:gd name="connsiteX3" fmla="*/ 6350 w 2856484"/>
              <a:gd name="connsiteY3" fmla="*/ 6350 h 2044192"/>
              <a:gd name="connsiteX4" fmla="*/ 6350 w 2856484"/>
              <a:gd name="connsiteY4" fmla="*/ 2037842 h 204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2044192">
                <a:moveTo>
                  <a:pt x="6350" y="2037842"/>
                </a:moveTo>
                <a:lnTo>
                  <a:pt x="2850134" y="2037842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20378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37817" y="5150865"/>
            <a:ext cx="2856484" cy="1489455"/>
          </a:xfrm>
          <a:custGeom>
            <a:avLst/>
            <a:gdLst>
              <a:gd name="connsiteX0" fmla="*/ 6350 w 2856484"/>
              <a:gd name="connsiteY0" fmla="*/ 1483105 h 1489455"/>
              <a:gd name="connsiteX1" fmla="*/ 2850134 w 2856484"/>
              <a:gd name="connsiteY1" fmla="*/ 1483105 h 1489455"/>
              <a:gd name="connsiteX2" fmla="*/ 2850134 w 2856484"/>
              <a:gd name="connsiteY2" fmla="*/ 6350 h 1489455"/>
              <a:gd name="connsiteX3" fmla="*/ 6350 w 2856484"/>
              <a:gd name="connsiteY3" fmla="*/ 6350 h 1489455"/>
              <a:gd name="connsiteX4" fmla="*/ 6350 w 2856484"/>
              <a:gd name="connsiteY4" fmla="*/ 1483105 h 1489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1489455">
                <a:moveTo>
                  <a:pt x="6350" y="1483105"/>
                </a:moveTo>
                <a:lnTo>
                  <a:pt x="2850134" y="1483105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1483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" y="152400"/>
            <a:ext cx="28321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  <a:tab pos="1346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0" algn="l"/>
                <a:tab pos="1346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0" algn="l"/>
                <a:tab pos="13462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092700" y="1714500"/>
            <a:ext cx="3287760" cy="22912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분할컴파일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컴파일 과정이 복잡함</a:t>
            </a:r>
            <a:r>
              <a:rPr lang="en-US" altLang="ko-KR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22400" y="1905000"/>
            <a:ext cx="2641600" cy="482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add(3,4);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a+b;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37817" y="1645666"/>
            <a:ext cx="2856484" cy="383032"/>
          </a:xfrm>
          <a:custGeom>
            <a:avLst/>
            <a:gdLst>
              <a:gd name="connsiteX0" fmla="*/ 6350 w 2856484"/>
              <a:gd name="connsiteY0" fmla="*/ 376682 h 383032"/>
              <a:gd name="connsiteX1" fmla="*/ 2850134 w 2856484"/>
              <a:gd name="connsiteY1" fmla="*/ 376682 h 383032"/>
              <a:gd name="connsiteX2" fmla="*/ 2850134 w 2856484"/>
              <a:gd name="connsiteY2" fmla="*/ 6350 h 383032"/>
              <a:gd name="connsiteX3" fmla="*/ 6350 w 2856484"/>
              <a:gd name="connsiteY3" fmla="*/ 6350 h 383032"/>
              <a:gd name="connsiteX4" fmla="*/ 6350 w 2856484"/>
              <a:gd name="connsiteY4" fmla="*/ 376682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383032">
                <a:moveTo>
                  <a:pt x="6350" y="376682"/>
                </a:moveTo>
                <a:lnTo>
                  <a:pt x="2850134" y="376682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3766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37817" y="2543301"/>
            <a:ext cx="2856484" cy="2044192"/>
          </a:xfrm>
          <a:custGeom>
            <a:avLst/>
            <a:gdLst>
              <a:gd name="connsiteX0" fmla="*/ 6350 w 2856484"/>
              <a:gd name="connsiteY0" fmla="*/ 2037842 h 2044192"/>
              <a:gd name="connsiteX1" fmla="*/ 2850134 w 2856484"/>
              <a:gd name="connsiteY1" fmla="*/ 2037842 h 2044192"/>
              <a:gd name="connsiteX2" fmla="*/ 2850134 w 2856484"/>
              <a:gd name="connsiteY2" fmla="*/ 6350 h 2044192"/>
              <a:gd name="connsiteX3" fmla="*/ 6350 w 2856484"/>
              <a:gd name="connsiteY3" fmla="*/ 6350 h 2044192"/>
              <a:gd name="connsiteX4" fmla="*/ 6350 w 2856484"/>
              <a:gd name="connsiteY4" fmla="*/ 2037842 h 204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2044192">
                <a:moveTo>
                  <a:pt x="6350" y="2037842"/>
                </a:moveTo>
                <a:lnTo>
                  <a:pt x="2850134" y="2037842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20378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37817" y="5150865"/>
            <a:ext cx="2856484" cy="1489455"/>
          </a:xfrm>
          <a:custGeom>
            <a:avLst/>
            <a:gdLst>
              <a:gd name="connsiteX0" fmla="*/ 6350 w 2856484"/>
              <a:gd name="connsiteY0" fmla="*/ 1483105 h 1489455"/>
              <a:gd name="connsiteX1" fmla="*/ 2850134 w 2856484"/>
              <a:gd name="connsiteY1" fmla="*/ 1483105 h 1489455"/>
              <a:gd name="connsiteX2" fmla="*/ 2850134 w 2856484"/>
              <a:gd name="connsiteY2" fmla="*/ 6350 h 1489455"/>
              <a:gd name="connsiteX3" fmla="*/ 6350 w 2856484"/>
              <a:gd name="connsiteY3" fmla="*/ 6350 h 1489455"/>
              <a:gd name="connsiteX4" fmla="*/ 6350 w 2856484"/>
              <a:gd name="connsiteY4" fmla="*/ 1483105 h 1489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1489455">
                <a:moveTo>
                  <a:pt x="6350" y="1483105"/>
                </a:moveTo>
                <a:lnTo>
                  <a:pt x="2850134" y="1483105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1483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33517" y="1645666"/>
            <a:ext cx="3109467" cy="1768348"/>
          </a:xfrm>
          <a:custGeom>
            <a:avLst/>
            <a:gdLst>
              <a:gd name="connsiteX0" fmla="*/ 6350 w 3109467"/>
              <a:gd name="connsiteY0" fmla="*/ 1761998 h 1768348"/>
              <a:gd name="connsiteX1" fmla="*/ 3103117 w 3109467"/>
              <a:gd name="connsiteY1" fmla="*/ 1761998 h 1768348"/>
              <a:gd name="connsiteX2" fmla="*/ 3103117 w 3109467"/>
              <a:gd name="connsiteY2" fmla="*/ 6350 h 1768348"/>
              <a:gd name="connsiteX3" fmla="*/ 6350 w 3109467"/>
              <a:gd name="connsiteY3" fmla="*/ 6350 h 1768348"/>
              <a:gd name="connsiteX4" fmla="*/ 6350 w 3109467"/>
              <a:gd name="connsiteY4" fmla="*/ 1761998 h 176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9467" h="1768348">
                <a:moveTo>
                  <a:pt x="6350" y="1761998"/>
                </a:moveTo>
                <a:lnTo>
                  <a:pt x="3103117" y="1761998"/>
                </a:lnTo>
                <a:lnTo>
                  <a:pt x="3103117" y="6350"/>
                </a:lnTo>
                <a:lnTo>
                  <a:pt x="6350" y="6350"/>
                </a:lnTo>
                <a:lnTo>
                  <a:pt x="6350" y="17619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39700"/>
            <a:ext cx="2832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Example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43501" y="4787900"/>
            <a:ext cx="5194300" cy="64229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결국 다시 </a:t>
            </a:r>
            <a:r>
              <a:rPr lang="en-US" altLang="ko-KR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incremental build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가 안됨</a:t>
            </a:r>
            <a:r>
              <a:rPr lang="en-US" altLang="ko-KR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분할 컴파일의 장점이 사라짐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803400" y="40132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35100" y="4292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35100" y="1422400"/>
            <a:ext cx="23749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68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add(3,4);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22400" y="4940300"/>
            <a:ext cx="26416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a+b;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130800" y="1447800"/>
            <a:ext cx="28829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cc.sh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#!/bin/sh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092700" y="4102100"/>
            <a:ext cx="1244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cc.sh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3661" y="2410714"/>
            <a:ext cx="2477008" cy="2320035"/>
          </a:xfrm>
          <a:custGeom>
            <a:avLst/>
            <a:gdLst>
              <a:gd name="connsiteX0" fmla="*/ 6350 w 2477008"/>
              <a:gd name="connsiteY0" fmla="*/ 2313685 h 2320035"/>
              <a:gd name="connsiteX1" fmla="*/ 2470658 w 2477008"/>
              <a:gd name="connsiteY1" fmla="*/ 2313685 h 2320035"/>
              <a:gd name="connsiteX2" fmla="*/ 2470658 w 2477008"/>
              <a:gd name="connsiteY2" fmla="*/ 6350 h 2320035"/>
              <a:gd name="connsiteX3" fmla="*/ 6350 w 2477008"/>
              <a:gd name="connsiteY3" fmla="*/ 6350 h 2320035"/>
              <a:gd name="connsiteX4" fmla="*/ 6350 w 2477008"/>
              <a:gd name="connsiteY4" fmla="*/ 2313685 h 2320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7008" h="2320035">
                <a:moveTo>
                  <a:pt x="6350" y="2313685"/>
                </a:moveTo>
                <a:lnTo>
                  <a:pt x="2470658" y="2313685"/>
                </a:lnTo>
                <a:lnTo>
                  <a:pt x="2470658" y="6350"/>
                </a:lnTo>
                <a:lnTo>
                  <a:pt x="6350" y="6350"/>
                </a:lnTo>
                <a:lnTo>
                  <a:pt x="6350" y="23136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01541" y="1397253"/>
            <a:ext cx="2603500" cy="381508"/>
          </a:xfrm>
          <a:custGeom>
            <a:avLst/>
            <a:gdLst>
              <a:gd name="connsiteX0" fmla="*/ 6350 w 2603500"/>
              <a:gd name="connsiteY0" fmla="*/ 375158 h 381508"/>
              <a:gd name="connsiteX1" fmla="*/ 2597150 w 2603500"/>
              <a:gd name="connsiteY1" fmla="*/ 375158 h 381508"/>
              <a:gd name="connsiteX2" fmla="*/ 2597150 w 2603500"/>
              <a:gd name="connsiteY2" fmla="*/ 6350 h 381508"/>
              <a:gd name="connsiteX3" fmla="*/ 6350 w 2603500"/>
              <a:gd name="connsiteY3" fmla="*/ 6350 h 381508"/>
              <a:gd name="connsiteX4" fmla="*/ 6350 w 2603500"/>
              <a:gd name="connsiteY4" fmla="*/ 375158 h 381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03500" h="381508">
                <a:moveTo>
                  <a:pt x="6350" y="375158"/>
                </a:moveTo>
                <a:lnTo>
                  <a:pt x="2597150" y="375158"/>
                </a:lnTo>
                <a:lnTo>
                  <a:pt x="2597150" y="6350"/>
                </a:lnTo>
                <a:lnTo>
                  <a:pt x="6350" y="6350"/>
                </a:lnTo>
                <a:lnTo>
                  <a:pt x="6350" y="3751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78982" y="2410714"/>
            <a:ext cx="2856484" cy="1766823"/>
          </a:xfrm>
          <a:custGeom>
            <a:avLst/>
            <a:gdLst>
              <a:gd name="connsiteX0" fmla="*/ 6350 w 2856484"/>
              <a:gd name="connsiteY0" fmla="*/ 1760473 h 1766823"/>
              <a:gd name="connsiteX1" fmla="*/ 2850134 w 2856484"/>
              <a:gd name="connsiteY1" fmla="*/ 1760473 h 1766823"/>
              <a:gd name="connsiteX2" fmla="*/ 2850134 w 2856484"/>
              <a:gd name="connsiteY2" fmla="*/ 6350 h 1766823"/>
              <a:gd name="connsiteX3" fmla="*/ 6350 w 2856484"/>
              <a:gd name="connsiteY3" fmla="*/ 6350 h 1766823"/>
              <a:gd name="connsiteX4" fmla="*/ 6350 w 2856484"/>
              <a:gd name="connsiteY4" fmla="*/ 1760473 h 176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484" h="1766823">
                <a:moveTo>
                  <a:pt x="6350" y="1760473"/>
                </a:moveTo>
                <a:lnTo>
                  <a:pt x="2850134" y="1760473"/>
                </a:lnTo>
                <a:lnTo>
                  <a:pt x="2850134" y="6350"/>
                </a:lnTo>
                <a:lnTo>
                  <a:pt x="6350" y="6350"/>
                </a:lnTo>
                <a:lnTo>
                  <a:pt x="6350" y="17604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13661" y="5208778"/>
            <a:ext cx="2533396" cy="383032"/>
          </a:xfrm>
          <a:custGeom>
            <a:avLst/>
            <a:gdLst>
              <a:gd name="connsiteX0" fmla="*/ 6350 w 2533396"/>
              <a:gd name="connsiteY0" fmla="*/ 376681 h 383032"/>
              <a:gd name="connsiteX1" fmla="*/ 2527046 w 2533396"/>
              <a:gd name="connsiteY1" fmla="*/ 376681 h 383032"/>
              <a:gd name="connsiteX2" fmla="*/ 2527046 w 2533396"/>
              <a:gd name="connsiteY2" fmla="*/ 6350 h 383032"/>
              <a:gd name="connsiteX3" fmla="*/ 6350 w 2533396"/>
              <a:gd name="connsiteY3" fmla="*/ 6350 h 383032"/>
              <a:gd name="connsiteX4" fmla="*/ 6350 w 2533396"/>
              <a:gd name="connsiteY4" fmla="*/ 376681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3396" h="383032">
                <a:moveTo>
                  <a:pt x="6350" y="376681"/>
                </a:moveTo>
                <a:lnTo>
                  <a:pt x="2527046" y="376681"/>
                </a:lnTo>
                <a:lnTo>
                  <a:pt x="2527046" y="6350"/>
                </a:lnTo>
                <a:lnTo>
                  <a:pt x="6350" y="6350"/>
                </a:lnTo>
                <a:lnTo>
                  <a:pt x="6350" y="3766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078982" y="5208778"/>
            <a:ext cx="2531872" cy="383032"/>
          </a:xfrm>
          <a:custGeom>
            <a:avLst/>
            <a:gdLst>
              <a:gd name="connsiteX0" fmla="*/ 6350 w 2531872"/>
              <a:gd name="connsiteY0" fmla="*/ 376681 h 383032"/>
              <a:gd name="connsiteX1" fmla="*/ 2525522 w 2531872"/>
              <a:gd name="connsiteY1" fmla="*/ 376681 h 383032"/>
              <a:gd name="connsiteX2" fmla="*/ 2525522 w 2531872"/>
              <a:gd name="connsiteY2" fmla="*/ 6350 h 383032"/>
              <a:gd name="connsiteX3" fmla="*/ 6350 w 2531872"/>
              <a:gd name="connsiteY3" fmla="*/ 6350 h 383032"/>
              <a:gd name="connsiteX4" fmla="*/ 6350 w 2531872"/>
              <a:gd name="connsiteY4" fmla="*/ 376681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1872" h="383032">
                <a:moveTo>
                  <a:pt x="6350" y="376681"/>
                </a:moveTo>
                <a:lnTo>
                  <a:pt x="2525522" y="376681"/>
                </a:lnTo>
                <a:lnTo>
                  <a:pt x="2525522" y="6350"/>
                </a:lnTo>
                <a:lnTo>
                  <a:pt x="6350" y="6350"/>
                </a:lnTo>
                <a:lnTo>
                  <a:pt x="6350" y="3766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846321" y="6077458"/>
            <a:ext cx="2533396" cy="381508"/>
          </a:xfrm>
          <a:custGeom>
            <a:avLst/>
            <a:gdLst>
              <a:gd name="connsiteX0" fmla="*/ 6350 w 2533396"/>
              <a:gd name="connsiteY0" fmla="*/ 375157 h 381508"/>
              <a:gd name="connsiteX1" fmla="*/ 2527046 w 2533396"/>
              <a:gd name="connsiteY1" fmla="*/ 375157 h 381508"/>
              <a:gd name="connsiteX2" fmla="*/ 2527046 w 2533396"/>
              <a:gd name="connsiteY2" fmla="*/ 6350 h 381508"/>
              <a:gd name="connsiteX3" fmla="*/ 6350 w 2533396"/>
              <a:gd name="connsiteY3" fmla="*/ 6350 h 381508"/>
              <a:gd name="connsiteX4" fmla="*/ 6350 w 2533396"/>
              <a:gd name="connsiteY4" fmla="*/ 375157 h 381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3396" h="381508">
                <a:moveTo>
                  <a:pt x="6350" y="375157"/>
                </a:moveTo>
                <a:lnTo>
                  <a:pt x="2527046" y="375157"/>
                </a:lnTo>
                <a:lnTo>
                  <a:pt x="2527046" y="6350"/>
                </a:lnTo>
                <a:lnTo>
                  <a:pt x="6350" y="6350"/>
                </a:lnTo>
                <a:lnTo>
                  <a:pt x="6350" y="375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2100" y="1727200"/>
            <a:ext cx="4686300" cy="711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0" y="4711700"/>
            <a:ext cx="127000" cy="520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4152900"/>
            <a:ext cx="139700" cy="10795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70200" y="5537200"/>
            <a:ext cx="4521200" cy="57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2900" y="736600"/>
            <a:ext cx="204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8900" y="114300"/>
            <a:ext cx="1917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Example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97300" y="1016000"/>
            <a:ext cx="23749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63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63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79600" y="56769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70800" y="56515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721100" y="5651500"/>
            <a:ext cx="2870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55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54100" y="2247900"/>
            <a:ext cx="28956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add(3,4);</a:t>
            </a:r>
          </a:p>
          <a:p>
            <a:pPr>
              <a:lnSpc>
                <a:spcPts val="21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47700" algn="l"/>
                <a:tab pos="1028700" algn="l"/>
                <a:tab pos="11557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172200" y="2171700"/>
            <a:ext cx="28702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"main.h"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21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a+b;</a:t>
            </a:r>
          </a:p>
          <a:p>
            <a:pPr>
              <a:lnSpc>
                <a:spcPts val="21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863600" algn="l"/>
                <a:tab pos="13716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88592" y="1595627"/>
            <a:ext cx="1042416" cy="303276"/>
          </a:xfrm>
          <a:custGeom>
            <a:avLst/>
            <a:gdLst>
              <a:gd name="connsiteX0" fmla="*/ 0 w 1042416"/>
              <a:gd name="connsiteY0" fmla="*/ 303276 h 303276"/>
              <a:gd name="connsiteX1" fmla="*/ 1042415 w 1042416"/>
              <a:gd name="connsiteY1" fmla="*/ 303276 h 303276"/>
              <a:gd name="connsiteX2" fmla="*/ 1042415 w 1042416"/>
              <a:gd name="connsiteY2" fmla="*/ 0 h 303276"/>
              <a:gd name="connsiteX3" fmla="*/ 0 w 1042416"/>
              <a:gd name="connsiteY3" fmla="*/ 0 h 303276"/>
              <a:gd name="connsiteX4" fmla="*/ 0 w 1042416"/>
              <a:gd name="connsiteY4" fmla="*/ 303276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2416" h="303276">
                <a:moveTo>
                  <a:pt x="0" y="303276"/>
                </a:moveTo>
                <a:lnTo>
                  <a:pt x="1042415" y="303276"/>
                </a:lnTo>
                <a:lnTo>
                  <a:pt x="1042415" y="0"/>
                </a:lnTo>
                <a:lnTo>
                  <a:pt x="0" y="0"/>
                </a:lnTo>
                <a:lnTo>
                  <a:pt x="0" y="30327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82242" y="1589277"/>
            <a:ext cx="1055116" cy="315976"/>
          </a:xfrm>
          <a:custGeom>
            <a:avLst/>
            <a:gdLst>
              <a:gd name="connsiteX0" fmla="*/ 6350 w 1055116"/>
              <a:gd name="connsiteY0" fmla="*/ 309626 h 315976"/>
              <a:gd name="connsiteX1" fmla="*/ 1048765 w 1055116"/>
              <a:gd name="connsiteY1" fmla="*/ 309626 h 315976"/>
              <a:gd name="connsiteX2" fmla="*/ 1048765 w 1055116"/>
              <a:gd name="connsiteY2" fmla="*/ 6350 h 315976"/>
              <a:gd name="connsiteX3" fmla="*/ 6350 w 1055116"/>
              <a:gd name="connsiteY3" fmla="*/ 6350 h 315976"/>
              <a:gd name="connsiteX4" fmla="*/ 6350 w 1055116"/>
              <a:gd name="connsiteY4" fmla="*/ 309626 h 315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5116" h="315976">
                <a:moveTo>
                  <a:pt x="6350" y="309626"/>
                </a:moveTo>
                <a:lnTo>
                  <a:pt x="1048765" y="309626"/>
                </a:lnTo>
                <a:lnTo>
                  <a:pt x="1048765" y="6350"/>
                </a:lnTo>
                <a:lnTo>
                  <a:pt x="6350" y="6350"/>
                </a:lnTo>
                <a:lnTo>
                  <a:pt x="6350" y="3096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892300"/>
            <a:ext cx="165100" cy="330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39700"/>
            <a:ext cx="22733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Syntax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Makefile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6700" y="1276350"/>
            <a:ext cx="9817100" cy="458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		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Target: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Dependencies</a:t>
            </a:r>
          </a:p>
          <a:p>
            <a:pPr>
              <a:lnSpc>
                <a:spcPts val="28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			</a:t>
            </a:r>
            <a:r>
              <a:rPr lang="en-US" altLang="zh-CN" sz="211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TAB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Commands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※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부분에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키를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안됨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!!!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질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목적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Dependencies(Prerequisites)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의존성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연관관계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규정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나열된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수행해서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만듦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파일들의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시간을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비교해서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수행여부를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결정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Command(Recipe)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줄이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라인은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항상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TAB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시작되어야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라인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앞의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공백에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SPACE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키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에러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발생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279400" algn="l"/>
                <a:tab pos="419100" algn="l"/>
                <a:tab pos="1435100" algn="l"/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comment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1518" y="1616710"/>
            <a:ext cx="4045203" cy="1289811"/>
          </a:xfrm>
          <a:custGeom>
            <a:avLst/>
            <a:gdLst>
              <a:gd name="connsiteX0" fmla="*/ 6350 w 4045203"/>
              <a:gd name="connsiteY0" fmla="*/ 1283461 h 1289811"/>
              <a:gd name="connsiteX1" fmla="*/ 4038853 w 4045203"/>
              <a:gd name="connsiteY1" fmla="*/ 1283461 h 1289811"/>
              <a:gd name="connsiteX2" fmla="*/ 4038853 w 4045203"/>
              <a:gd name="connsiteY2" fmla="*/ 6350 h 1289811"/>
              <a:gd name="connsiteX3" fmla="*/ 6350 w 4045203"/>
              <a:gd name="connsiteY3" fmla="*/ 6350 h 1289811"/>
              <a:gd name="connsiteX4" fmla="*/ 6350 w 4045203"/>
              <a:gd name="connsiteY4" fmla="*/ 1283461 h 128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45203" h="1289811">
                <a:moveTo>
                  <a:pt x="6350" y="1283461"/>
                </a:moveTo>
                <a:lnTo>
                  <a:pt x="4038853" y="1283461"/>
                </a:lnTo>
                <a:lnTo>
                  <a:pt x="4038853" y="6350"/>
                </a:lnTo>
                <a:lnTo>
                  <a:pt x="6350" y="6350"/>
                </a:lnTo>
                <a:lnTo>
                  <a:pt x="6350" y="12834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646165" y="1616710"/>
            <a:ext cx="4045203" cy="1120648"/>
          </a:xfrm>
          <a:custGeom>
            <a:avLst/>
            <a:gdLst>
              <a:gd name="connsiteX0" fmla="*/ 6350 w 4045203"/>
              <a:gd name="connsiteY0" fmla="*/ 1114297 h 1120648"/>
              <a:gd name="connsiteX1" fmla="*/ 4038853 w 4045203"/>
              <a:gd name="connsiteY1" fmla="*/ 1114297 h 1120648"/>
              <a:gd name="connsiteX2" fmla="*/ 4038853 w 4045203"/>
              <a:gd name="connsiteY2" fmla="*/ 6350 h 1120648"/>
              <a:gd name="connsiteX3" fmla="*/ 6350 w 4045203"/>
              <a:gd name="connsiteY3" fmla="*/ 6350 h 1120648"/>
              <a:gd name="connsiteX4" fmla="*/ 6350 w 4045203"/>
              <a:gd name="connsiteY4" fmla="*/ 1114297 h 1120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45203" h="1120648">
                <a:moveTo>
                  <a:pt x="6350" y="1114297"/>
                </a:moveTo>
                <a:lnTo>
                  <a:pt x="4038853" y="1114297"/>
                </a:lnTo>
                <a:lnTo>
                  <a:pt x="4038853" y="6350"/>
                </a:lnTo>
                <a:lnTo>
                  <a:pt x="6350" y="6350"/>
                </a:lnTo>
                <a:lnTo>
                  <a:pt x="6350" y="11142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2336800"/>
            <a:ext cx="673100" cy="165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2565400"/>
            <a:ext cx="863600" cy="431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1100" y="2425700"/>
            <a:ext cx="863600" cy="444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32700" y="1574800"/>
            <a:ext cx="203200" cy="41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2273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Syntax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Makefile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1676400"/>
            <a:ext cx="142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77900" y="18415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73200" y="1841500"/>
            <a:ext cx="330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all: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58800" y="2032000"/>
            <a:ext cx="838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  <a:p>
            <a:pPr>
              <a:lnSpc>
                <a:spcPts val="12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echo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740400" y="1676400"/>
            <a:ext cx="142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159500" y="18415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654800" y="1841500"/>
            <a:ext cx="330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all: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569200" y="20066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@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echo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740400" y="2032000"/>
            <a:ext cx="495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  <a:p>
            <a:pPr>
              <a:lnSpc>
                <a:spcPts val="12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86000" y="2019300"/>
            <a:ext cx="1384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echo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58800" y="2692400"/>
            <a:ext cx="2832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854700" y="2870200"/>
            <a:ext cx="2768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make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66700" y="685800"/>
            <a:ext cx="97155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14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‘@’을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붙여주면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1435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‘@’이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붙어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있기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출력되지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7589" y="1406397"/>
            <a:ext cx="3743452" cy="2321560"/>
          </a:xfrm>
          <a:custGeom>
            <a:avLst/>
            <a:gdLst>
              <a:gd name="connsiteX0" fmla="*/ 6350 w 3743452"/>
              <a:gd name="connsiteY0" fmla="*/ 2315210 h 2321560"/>
              <a:gd name="connsiteX1" fmla="*/ 3737101 w 3743452"/>
              <a:gd name="connsiteY1" fmla="*/ 2315210 h 2321560"/>
              <a:gd name="connsiteX2" fmla="*/ 3737101 w 3743452"/>
              <a:gd name="connsiteY2" fmla="*/ 6350 h 2321560"/>
              <a:gd name="connsiteX3" fmla="*/ 6350 w 3743452"/>
              <a:gd name="connsiteY3" fmla="*/ 6350 h 2321560"/>
              <a:gd name="connsiteX4" fmla="*/ 6350 w 3743452"/>
              <a:gd name="connsiteY4" fmla="*/ 2315210 h 232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3452" h="2321560">
                <a:moveTo>
                  <a:pt x="6350" y="2315210"/>
                </a:moveTo>
                <a:lnTo>
                  <a:pt x="3737101" y="2315210"/>
                </a:lnTo>
                <a:lnTo>
                  <a:pt x="3737101" y="6350"/>
                </a:lnTo>
                <a:lnTo>
                  <a:pt x="6350" y="6350"/>
                </a:lnTo>
                <a:lnTo>
                  <a:pt x="6350" y="23152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774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30300" y="1219200"/>
            <a:ext cx="35052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&lt;tab&gt;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&lt;tab&gt;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&lt;tab&gt;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54100" y="45974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80104" y="2496311"/>
            <a:ext cx="2350007" cy="355091"/>
          </a:xfrm>
          <a:custGeom>
            <a:avLst/>
            <a:gdLst>
              <a:gd name="connsiteX0" fmla="*/ 12953 w 2350007"/>
              <a:gd name="connsiteY0" fmla="*/ 342138 h 355091"/>
              <a:gd name="connsiteX1" fmla="*/ 2337053 w 2350007"/>
              <a:gd name="connsiteY1" fmla="*/ 342138 h 355091"/>
              <a:gd name="connsiteX2" fmla="*/ 2337053 w 2350007"/>
              <a:gd name="connsiteY2" fmla="*/ 12954 h 355091"/>
              <a:gd name="connsiteX3" fmla="*/ 12953 w 2350007"/>
              <a:gd name="connsiteY3" fmla="*/ 12954 h 355091"/>
              <a:gd name="connsiteX4" fmla="*/ 12953 w 2350007"/>
              <a:gd name="connsiteY4" fmla="*/ 342138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0007" h="355091">
                <a:moveTo>
                  <a:pt x="12953" y="342138"/>
                </a:moveTo>
                <a:lnTo>
                  <a:pt x="2337053" y="342138"/>
                </a:lnTo>
                <a:lnTo>
                  <a:pt x="2337053" y="12954"/>
                </a:lnTo>
                <a:lnTo>
                  <a:pt x="12953" y="12954"/>
                </a:lnTo>
                <a:lnTo>
                  <a:pt x="12953" y="3421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80104" y="3192779"/>
            <a:ext cx="1557528" cy="355091"/>
          </a:xfrm>
          <a:custGeom>
            <a:avLst/>
            <a:gdLst>
              <a:gd name="connsiteX0" fmla="*/ 12953 w 1557528"/>
              <a:gd name="connsiteY0" fmla="*/ 342138 h 355091"/>
              <a:gd name="connsiteX1" fmla="*/ 1544573 w 1557528"/>
              <a:gd name="connsiteY1" fmla="*/ 342138 h 355091"/>
              <a:gd name="connsiteX2" fmla="*/ 1544573 w 1557528"/>
              <a:gd name="connsiteY2" fmla="*/ 12954 h 355091"/>
              <a:gd name="connsiteX3" fmla="*/ 12953 w 1557528"/>
              <a:gd name="connsiteY3" fmla="*/ 12954 h 355091"/>
              <a:gd name="connsiteX4" fmla="*/ 12953 w 1557528"/>
              <a:gd name="connsiteY4" fmla="*/ 342138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57528" h="355091">
                <a:moveTo>
                  <a:pt x="12953" y="342138"/>
                </a:moveTo>
                <a:lnTo>
                  <a:pt x="1544573" y="342138"/>
                </a:lnTo>
                <a:lnTo>
                  <a:pt x="1544573" y="12954"/>
                </a:lnTo>
                <a:lnTo>
                  <a:pt x="12953" y="12954"/>
                </a:lnTo>
                <a:lnTo>
                  <a:pt x="12953" y="3421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86044" y="3695700"/>
            <a:ext cx="1557528" cy="353568"/>
          </a:xfrm>
          <a:custGeom>
            <a:avLst/>
            <a:gdLst>
              <a:gd name="connsiteX0" fmla="*/ 12953 w 1557528"/>
              <a:gd name="connsiteY0" fmla="*/ 340614 h 353568"/>
              <a:gd name="connsiteX1" fmla="*/ 1544574 w 1557528"/>
              <a:gd name="connsiteY1" fmla="*/ 340614 h 353568"/>
              <a:gd name="connsiteX2" fmla="*/ 1544574 w 1557528"/>
              <a:gd name="connsiteY2" fmla="*/ 12953 h 353568"/>
              <a:gd name="connsiteX3" fmla="*/ 12953 w 1557528"/>
              <a:gd name="connsiteY3" fmla="*/ 12953 h 353568"/>
              <a:gd name="connsiteX4" fmla="*/ 12953 w 1557528"/>
              <a:gd name="connsiteY4" fmla="*/ 340614 h 35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57528" h="353568">
                <a:moveTo>
                  <a:pt x="12953" y="340614"/>
                </a:moveTo>
                <a:lnTo>
                  <a:pt x="1544574" y="340614"/>
                </a:lnTo>
                <a:lnTo>
                  <a:pt x="1544574" y="12953"/>
                </a:lnTo>
                <a:lnTo>
                  <a:pt x="12953" y="12953"/>
                </a:lnTo>
                <a:lnTo>
                  <a:pt x="12953" y="3406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3352800"/>
            <a:ext cx="685800" cy="7112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0" y="3975100"/>
            <a:ext cx="1714500" cy="419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0300" y="2590800"/>
            <a:ext cx="6477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6700" y="698500"/>
            <a:ext cx="98425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유사하게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변수값을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$(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${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}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" y="4813300"/>
            <a:ext cx="97790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두가지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한번만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(evaluation)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Recursive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평가됨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그러므로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변수값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900" y="114300"/>
            <a:ext cx="2247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(Macros)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75100" y="2565400"/>
            <a:ext cx="2070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PROG_NAME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myapp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75100" y="3327400"/>
            <a:ext cx="5054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$(PROG_NAME):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myapp.o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util.o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$(PROG_NAME)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myapp.o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util.o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972300" y="2590800"/>
            <a:ext cx="2730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PROG_NAME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이라는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넣어줌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9600" y="4076700"/>
            <a:ext cx="3289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PROG_NAME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이라는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내용인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myapp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’으로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치환됨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3333" y="687069"/>
            <a:ext cx="8797035" cy="1458975"/>
          </a:xfrm>
          <a:custGeom>
            <a:avLst/>
            <a:gdLst>
              <a:gd name="connsiteX0" fmla="*/ 6350 w 8797035"/>
              <a:gd name="connsiteY0" fmla="*/ 1452625 h 1458975"/>
              <a:gd name="connsiteX1" fmla="*/ 8790685 w 8797035"/>
              <a:gd name="connsiteY1" fmla="*/ 1452625 h 1458975"/>
              <a:gd name="connsiteX2" fmla="*/ 8790685 w 8797035"/>
              <a:gd name="connsiteY2" fmla="*/ 6350 h 1458975"/>
              <a:gd name="connsiteX3" fmla="*/ 6350 w 8797035"/>
              <a:gd name="connsiteY3" fmla="*/ 6350 h 1458975"/>
              <a:gd name="connsiteX4" fmla="*/ 6350 w 8797035"/>
              <a:gd name="connsiteY4" fmla="*/ 1452625 h 1458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7035" h="1458975">
                <a:moveTo>
                  <a:pt x="6350" y="1452625"/>
                </a:moveTo>
                <a:lnTo>
                  <a:pt x="8790685" y="1452625"/>
                </a:lnTo>
                <a:lnTo>
                  <a:pt x="8790685" y="6350"/>
                </a:lnTo>
                <a:lnTo>
                  <a:pt x="6350" y="6350"/>
                </a:lnTo>
                <a:lnTo>
                  <a:pt x="6350" y="14526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0286" y="3084322"/>
            <a:ext cx="8798559" cy="1458975"/>
          </a:xfrm>
          <a:custGeom>
            <a:avLst/>
            <a:gdLst>
              <a:gd name="connsiteX0" fmla="*/ 6350 w 8798559"/>
              <a:gd name="connsiteY0" fmla="*/ 1452625 h 1458975"/>
              <a:gd name="connsiteX1" fmla="*/ 8792209 w 8798559"/>
              <a:gd name="connsiteY1" fmla="*/ 1452625 h 1458975"/>
              <a:gd name="connsiteX2" fmla="*/ 8792209 w 8798559"/>
              <a:gd name="connsiteY2" fmla="*/ 6350 h 1458975"/>
              <a:gd name="connsiteX3" fmla="*/ 6350 w 8798559"/>
              <a:gd name="connsiteY3" fmla="*/ 6350 h 1458975"/>
              <a:gd name="connsiteX4" fmla="*/ 6350 w 8798559"/>
              <a:gd name="connsiteY4" fmla="*/ 1452625 h 1458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8559" h="1458975">
                <a:moveTo>
                  <a:pt x="6350" y="1452625"/>
                </a:moveTo>
                <a:lnTo>
                  <a:pt x="8792209" y="1452625"/>
                </a:lnTo>
                <a:lnTo>
                  <a:pt x="8792209" y="6350"/>
                </a:lnTo>
                <a:lnTo>
                  <a:pt x="6350" y="6350"/>
                </a:lnTo>
                <a:lnTo>
                  <a:pt x="6350" y="14526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51070" y="2154173"/>
            <a:ext cx="323088" cy="417576"/>
          </a:xfrm>
          <a:custGeom>
            <a:avLst/>
            <a:gdLst>
              <a:gd name="connsiteX0" fmla="*/ 0 w 323088"/>
              <a:gd name="connsiteY0" fmla="*/ 256032 h 417576"/>
              <a:gd name="connsiteX1" fmla="*/ 80771 w 323088"/>
              <a:gd name="connsiteY1" fmla="*/ 256032 h 417576"/>
              <a:gd name="connsiteX2" fmla="*/ 80771 w 323088"/>
              <a:gd name="connsiteY2" fmla="*/ 0 h 417576"/>
              <a:gd name="connsiteX3" fmla="*/ 242315 w 323088"/>
              <a:gd name="connsiteY3" fmla="*/ 0 h 417576"/>
              <a:gd name="connsiteX4" fmla="*/ 242315 w 323088"/>
              <a:gd name="connsiteY4" fmla="*/ 256032 h 417576"/>
              <a:gd name="connsiteX5" fmla="*/ 323088 w 323088"/>
              <a:gd name="connsiteY5" fmla="*/ 256032 h 417576"/>
              <a:gd name="connsiteX6" fmla="*/ 161544 w 323088"/>
              <a:gd name="connsiteY6" fmla="*/ 417576 h 417576"/>
              <a:gd name="connsiteX7" fmla="*/ 0 w 323088"/>
              <a:gd name="connsiteY7" fmla="*/ 256032 h 417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23088" h="417576">
                <a:moveTo>
                  <a:pt x="0" y="256032"/>
                </a:moveTo>
                <a:lnTo>
                  <a:pt x="80771" y="256032"/>
                </a:lnTo>
                <a:lnTo>
                  <a:pt x="80771" y="0"/>
                </a:lnTo>
                <a:lnTo>
                  <a:pt x="242315" y="0"/>
                </a:lnTo>
                <a:lnTo>
                  <a:pt x="242315" y="256032"/>
                </a:lnTo>
                <a:lnTo>
                  <a:pt x="323088" y="256032"/>
                </a:lnTo>
                <a:lnTo>
                  <a:pt x="161544" y="417576"/>
                </a:lnTo>
                <a:lnTo>
                  <a:pt x="0" y="25603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38116" y="2141219"/>
            <a:ext cx="348996" cy="443484"/>
          </a:xfrm>
          <a:custGeom>
            <a:avLst/>
            <a:gdLst>
              <a:gd name="connsiteX0" fmla="*/ 12953 w 348996"/>
              <a:gd name="connsiteY0" fmla="*/ 268986 h 443484"/>
              <a:gd name="connsiteX1" fmla="*/ 93725 w 348996"/>
              <a:gd name="connsiteY1" fmla="*/ 268986 h 443484"/>
              <a:gd name="connsiteX2" fmla="*/ 93725 w 348996"/>
              <a:gd name="connsiteY2" fmla="*/ 12954 h 443484"/>
              <a:gd name="connsiteX3" fmla="*/ 255269 w 348996"/>
              <a:gd name="connsiteY3" fmla="*/ 12954 h 443484"/>
              <a:gd name="connsiteX4" fmla="*/ 255269 w 348996"/>
              <a:gd name="connsiteY4" fmla="*/ 268986 h 443484"/>
              <a:gd name="connsiteX5" fmla="*/ 336041 w 348996"/>
              <a:gd name="connsiteY5" fmla="*/ 268986 h 443484"/>
              <a:gd name="connsiteX6" fmla="*/ 174497 w 348996"/>
              <a:gd name="connsiteY6" fmla="*/ 430530 h 443484"/>
              <a:gd name="connsiteX7" fmla="*/ 12953 w 348996"/>
              <a:gd name="connsiteY7" fmla="*/ 268986 h 443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8996" h="443484">
                <a:moveTo>
                  <a:pt x="12953" y="268986"/>
                </a:moveTo>
                <a:lnTo>
                  <a:pt x="93725" y="268986"/>
                </a:lnTo>
                <a:lnTo>
                  <a:pt x="93725" y="12954"/>
                </a:lnTo>
                <a:lnTo>
                  <a:pt x="255269" y="12954"/>
                </a:lnTo>
                <a:lnTo>
                  <a:pt x="255269" y="268986"/>
                </a:lnTo>
                <a:lnTo>
                  <a:pt x="336041" y="268986"/>
                </a:lnTo>
                <a:lnTo>
                  <a:pt x="174497" y="430530"/>
                </a:lnTo>
                <a:lnTo>
                  <a:pt x="12953" y="2689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3333" y="5114290"/>
            <a:ext cx="8797035" cy="1458976"/>
          </a:xfrm>
          <a:custGeom>
            <a:avLst/>
            <a:gdLst>
              <a:gd name="connsiteX0" fmla="*/ 6350 w 8797035"/>
              <a:gd name="connsiteY0" fmla="*/ 1452626 h 1458976"/>
              <a:gd name="connsiteX1" fmla="*/ 8790685 w 8797035"/>
              <a:gd name="connsiteY1" fmla="*/ 1452626 h 1458976"/>
              <a:gd name="connsiteX2" fmla="*/ 8790685 w 8797035"/>
              <a:gd name="connsiteY2" fmla="*/ 6350 h 1458976"/>
              <a:gd name="connsiteX3" fmla="*/ 6350 w 8797035"/>
              <a:gd name="connsiteY3" fmla="*/ 6350 h 1458976"/>
              <a:gd name="connsiteX4" fmla="*/ 6350 w 8797035"/>
              <a:gd name="connsiteY4" fmla="*/ 1452626 h 1458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7035" h="1458976">
                <a:moveTo>
                  <a:pt x="6350" y="1452626"/>
                </a:moveTo>
                <a:lnTo>
                  <a:pt x="8790685" y="1452626"/>
                </a:lnTo>
                <a:lnTo>
                  <a:pt x="8790685" y="6350"/>
                </a:lnTo>
                <a:lnTo>
                  <a:pt x="6350" y="6350"/>
                </a:lnTo>
                <a:lnTo>
                  <a:pt x="6350" y="14526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4800" y="3200400"/>
            <a:ext cx="533400" cy="21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900" y="127000"/>
            <a:ext cx="22479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20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(Macros)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24000" y="927100"/>
            <a:ext cx="2933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73100" algn="l"/>
              </a:tabLst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-Wall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-g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" y="939800"/>
            <a:ext cx="4953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743700" y="17526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6700" y="1790700"/>
            <a:ext cx="63119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Makefile:2: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***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Recursive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variable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`CC'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itself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(eventually).</a:t>
            </a:r>
          </a:p>
          <a:p>
            <a:pPr>
              <a:lnSpc>
                <a:spcPts val="13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" y="3149600"/>
            <a:ext cx="2171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  <a:p>
            <a:pPr>
              <a:lnSpc>
                <a:spcPts val="1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:=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-Wall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016000" y="3492500"/>
            <a:ext cx="76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511300" y="3492500"/>
            <a:ext cx="2933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:=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-g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65500" y="3124200"/>
            <a:ext cx="5143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선언할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대신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:=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simple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type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6700" y="4025900"/>
            <a:ext cx="82804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302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  <a:p>
            <a:pPr>
              <a:lnSpc>
                <a:spcPts val="1200"/>
              </a:lnSpc>
              <a:tabLst>
                <a:tab pos="3302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>
                <a:tab pos="3302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30200" algn="l"/>
                <a:tab pos="342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‘+=‘를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변수타입은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유지되고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텍스트가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(append)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  <a:p>
            <a:pPr>
              <a:lnSpc>
                <a:spcPts val="1900"/>
              </a:lnSpc>
              <a:tabLst>
                <a:tab pos="3302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28700" y="5359400"/>
            <a:ext cx="76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524000" y="5359400"/>
            <a:ext cx="2933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-Wall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-g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300"/>
              </a:lnSpc>
              <a:tabLst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09600" y="6019800"/>
            <a:ext cx="2679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Wall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3333" y="1188466"/>
            <a:ext cx="8797035" cy="2137155"/>
          </a:xfrm>
          <a:custGeom>
            <a:avLst/>
            <a:gdLst>
              <a:gd name="connsiteX0" fmla="*/ 6350 w 8797035"/>
              <a:gd name="connsiteY0" fmla="*/ 2130805 h 2137155"/>
              <a:gd name="connsiteX1" fmla="*/ 8790685 w 8797035"/>
              <a:gd name="connsiteY1" fmla="*/ 2130805 h 2137155"/>
              <a:gd name="connsiteX2" fmla="*/ 8790685 w 8797035"/>
              <a:gd name="connsiteY2" fmla="*/ 6350 h 2137155"/>
              <a:gd name="connsiteX3" fmla="*/ 6350 w 8797035"/>
              <a:gd name="connsiteY3" fmla="*/ 6350 h 2137155"/>
              <a:gd name="connsiteX4" fmla="*/ 6350 w 8797035"/>
              <a:gd name="connsiteY4" fmla="*/ 2130805 h 213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7035" h="2137155">
                <a:moveTo>
                  <a:pt x="6350" y="2130805"/>
                </a:moveTo>
                <a:lnTo>
                  <a:pt x="8790685" y="2130805"/>
                </a:lnTo>
                <a:lnTo>
                  <a:pt x="8790685" y="6350"/>
                </a:lnTo>
                <a:lnTo>
                  <a:pt x="6350" y="6350"/>
                </a:lnTo>
                <a:lnTo>
                  <a:pt x="6350" y="21308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2477" y="3959097"/>
            <a:ext cx="8797035" cy="2304796"/>
          </a:xfrm>
          <a:custGeom>
            <a:avLst/>
            <a:gdLst>
              <a:gd name="connsiteX0" fmla="*/ 6350 w 8797035"/>
              <a:gd name="connsiteY0" fmla="*/ 2298446 h 2304796"/>
              <a:gd name="connsiteX1" fmla="*/ 8790686 w 8797035"/>
              <a:gd name="connsiteY1" fmla="*/ 2298446 h 2304796"/>
              <a:gd name="connsiteX2" fmla="*/ 8790686 w 8797035"/>
              <a:gd name="connsiteY2" fmla="*/ 6350 h 2304796"/>
              <a:gd name="connsiteX3" fmla="*/ 6350 w 8797035"/>
              <a:gd name="connsiteY3" fmla="*/ 6350 h 2304796"/>
              <a:gd name="connsiteX4" fmla="*/ 6350 w 8797035"/>
              <a:gd name="connsiteY4" fmla="*/ 2298446 h 2304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7035" h="2304796">
                <a:moveTo>
                  <a:pt x="6350" y="2298446"/>
                </a:moveTo>
                <a:lnTo>
                  <a:pt x="8790686" y="2298446"/>
                </a:lnTo>
                <a:lnTo>
                  <a:pt x="8790686" y="6350"/>
                </a:lnTo>
                <a:lnTo>
                  <a:pt x="6350" y="6350"/>
                </a:lnTo>
                <a:lnTo>
                  <a:pt x="6350" y="22984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2374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Pre-defined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macros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6700" y="762000"/>
            <a:ext cx="83693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  <a:tab pos="1257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매크로들이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입력하면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목록을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-p</a:t>
            </a:r>
          </a:p>
          <a:p>
            <a:pPr>
              <a:lnSpc>
                <a:spcPts val="12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Copyright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2006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Software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Foundation,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Inc.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OUTPUT_OPTION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$@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COMPILE.c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$(CFLAGS)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$(CPPFLAGS)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$(TARGET_ARCH)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%.c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#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commands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(built-in):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$(COMPILE.c)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$(OUTPUT_OPTION)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$&lt;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</a:t>
            </a:r>
          </a:p>
          <a:p>
            <a:pPr>
              <a:lnSpc>
                <a:spcPts val="1300"/>
              </a:lnSpc>
              <a:tabLst>
                <a:tab pos="3429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1257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매크로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02000" y="4038600"/>
            <a:ext cx="1752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g++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ld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lex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/>
            </a:pPr>
            <a:r>
              <a:rPr lang="en-US" altLang="zh-CN" sz="116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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i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yacc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옵션</a:t>
            </a:r>
            <a:r>
              <a:rPr lang="en-US" altLang="zh-CN" sz="11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6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세팅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9600" y="4089400"/>
            <a:ext cx="15875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ASFLAGS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CFLAGS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gcc)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CPPFLAGS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CXX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g++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LDLFAGS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ld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LFLAGS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LEX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lex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YFLAGS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YACC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yacc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MAKE_COMMAND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1536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License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8300" y="1295400"/>
            <a:ext cx="9474200" cy="400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GNU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(Gnu’s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Unix)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Richard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Stallman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GPL(General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Public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License)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GPL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의거한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무료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사항을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판매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허용하나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소스코드를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공개해야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프로그래머는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자신의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발생할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어떠한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위험이나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손해에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법률적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책임이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없음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Gcc,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emacs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포팅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BSD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유용한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유틸리티를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포함하게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206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GPL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의거하여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배포됨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(cf. GNU Hurd(OS))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77926" y="1263141"/>
            <a:ext cx="3996435" cy="3705352"/>
          </a:xfrm>
          <a:custGeom>
            <a:avLst/>
            <a:gdLst>
              <a:gd name="connsiteX0" fmla="*/ 6350 w 3996435"/>
              <a:gd name="connsiteY0" fmla="*/ 3699002 h 3705352"/>
              <a:gd name="connsiteX1" fmla="*/ 3990085 w 3996435"/>
              <a:gd name="connsiteY1" fmla="*/ 3699002 h 3705352"/>
              <a:gd name="connsiteX2" fmla="*/ 3990085 w 3996435"/>
              <a:gd name="connsiteY2" fmla="*/ 6350 h 3705352"/>
              <a:gd name="connsiteX3" fmla="*/ 6350 w 3996435"/>
              <a:gd name="connsiteY3" fmla="*/ 6350 h 3705352"/>
              <a:gd name="connsiteX4" fmla="*/ 6350 w 3996435"/>
              <a:gd name="connsiteY4" fmla="*/ 3699002 h 3705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5" h="3705352">
                <a:moveTo>
                  <a:pt x="6350" y="3699002"/>
                </a:moveTo>
                <a:lnTo>
                  <a:pt x="3990085" y="3699002"/>
                </a:lnTo>
                <a:lnTo>
                  <a:pt x="3990085" y="6350"/>
                </a:lnTo>
                <a:lnTo>
                  <a:pt x="6350" y="6350"/>
                </a:lnTo>
                <a:lnTo>
                  <a:pt x="6350" y="36990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13843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51000" y="13843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92300" y="1384300"/>
            <a:ext cx="1498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4700" y="2806700"/>
            <a:ext cx="3759042" cy="21877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900" y="139700"/>
            <a:ext cx="2374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181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Pre-defined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macros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53100" y="17272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59279" y="2464307"/>
            <a:ext cx="2403347" cy="353568"/>
          </a:xfrm>
          <a:custGeom>
            <a:avLst/>
            <a:gdLst>
              <a:gd name="connsiteX0" fmla="*/ 12954 w 2403347"/>
              <a:gd name="connsiteY0" fmla="*/ 340614 h 353568"/>
              <a:gd name="connsiteX1" fmla="*/ 2390394 w 2403347"/>
              <a:gd name="connsiteY1" fmla="*/ 340614 h 353568"/>
              <a:gd name="connsiteX2" fmla="*/ 2390394 w 2403347"/>
              <a:gd name="connsiteY2" fmla="*/ 12954 h 353568"/>
              <a:gd name="connsiteX3" fmla="*/ 12954 w 2403347"/>
              <a:gd name="connsiteY3" fmla="*/ 12954 h 353568"/>
              <a:gd name="connsiteX4" fmla="*/ 12954 w 2403347"/>
              <a:gd name="connsiteY4" fmla="*/ 340614 h 35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03347" h="353568">
                <a:moveTo>
                  <a:pt x="12954" y="340614"/>
                </a:moveTo>
                <a:lnTo>
                  <a:pt x="2390394" y="340614"/>
                </a:lnTo>
                <a:lnTo>
                  <a:pt x="2390394" y="12954"/>
                </a:lnTo>
                <a:lnTo>
                  <a:pt x="12954" y="12954"/>
                </a:lnTo>
                <a:lnTo>
                  <a:pt x="12954" y="3406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2768600"/>
            <a:ext cx="1155700" cy="825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0200" y="2730500"/>
            <a:ext cx="863600" cy="431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2362200"/>
            <a:ext cx="647700" cy="31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8900" y="177800"/>
            <a:ext cx="75565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  <a:tab pos="723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Substitution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Reference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대체하는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</a:p>
          <a:p>
            <a:pPr>
              <a:lnSpc>
                <a:spcPts val="3200"/>
              </a:lnSpc>
              <a:tabLst>
                <a:tab pos="177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$(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변수이름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${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변수이름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}</a:t>
            </a:r>
          </a:p>
          <a:p>
            <a:pPr>
              <a:lnSpc>
                <a:spcPts val="3200"/>
              </a:lnSpc>
              <a:tabLst>
                <a:tab pos="177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뒤쪽에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교체한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778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TESTSTRING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world.c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2514600"/>
            <a:ext cx="3416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u="sng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TESTSTRING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:.c=.o)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78400" y="2286000"/>
            <a:ext cx="462261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TESTSTRING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world.c)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뒤쪽에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변경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world.o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25700" y="3022600"/>
            <a:ext cx="3619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world.c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’값을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가지고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397000" algn="l"/>
              </a:tabLst>
            </a:pP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RESULT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변수값은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hello.o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world.o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’가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9676" y="2919983"/>
            <a:ext cx="894588" cy="300227"/>
          </a:xfrm>
          <a:custGeom>
            <a:avLst/>
            <a:gdLst>
              <a:gd name="connsiteX0" fmla="*/ 0 w 894588"/>
              <a:gd name="connsiteY0" fmla="*/ 300227 h 300227"/>
              <a:gd name="connsiteX1" fmla="*/ 894588 w 894588"/>
              <a:gd name="connsiteY1" fmla="*/ 300227 h 300227"/>
              <a:gd name="connsiteX2" fmla="*/ 894588 w 894588"/>
              <a:gd name="connsiteY2" fmla="*/ 0 h 300227"/>
              <a:gd name="connsiteX3" fmla="*/ 0 w 894588"/>
              <a:gd name="connsiteY3" fmla="*/ 0 h 300227"/>
              <a:gd name="connsiteX4" fmla="*/ 0 w 894588"/>
              <a:gd name="connsiteY4" fmla="*/ 300227 h 3002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4588" h="300227">
                <a:moveTo>
                  <a:pt x="0" y="300227"/>
                </a:moveTo>
                <a:lnTo>
                  <a:pt x="894588" y="300227"/>
                </a:lnTo>
                <a:lnTo>
                  <a:pt x="894588" y="0"/>
                </a:lnTo>
                <a:lnTo>
                  <a:pt x="0" y="0"/>
                </a:lnTo>
                <a:lnTo>
                  <a:pt x="0" y="300227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973326" y="2913633"/>
            <a:ext cx="907288" cy="312927"/>
          </a:xfrm>
          <a:custGeom>
            <a:avLst/>
            <a:gdLst>
              <a:gd name="connsiteX0" fmla="*/ 6350 w 907288"/>
              <a:gd name="connsiteY0" fmla="*/ 306577 h 312927"/>
              <a:gd name="connsiteX1" fmla="*/ 900938 w 907288"/>
              <a:gd name="connsiteY1" fmla="*/ 306577 h 312927"/>
              <a:gd name="connsiteX2" fmla="*/ 900938 w 907288"/>
              <a:gd name="connsiteY2" fmla="*/ 6350 h 312927"/>
              <a:gd name="connsiteX3" fmla="*/ 6350 w 907288"/>
              <a:gd name="connsiteY3" fmla="*/ 6350 h 312927"/>
              <a:gd name="connsiteX4" fmla="*/ 6350 w 907288"/>
              <a:gd name="connsiteY4" fmla="*/ 306577 h 312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7288" h="312927">
                <a:moveTo>
                  <a:pt x="6350" y="306577"/>
                </a:moveTo>
                <a:lnTo>
                  <a:pt x="900938" y="306577"/>
                </a:lnTo>
                <a:lnTo>
                  <a:pt x="900938" y="6350"/>
                </a:lnTo>
                <a:lnTo>
                  <a:pt x="6350" y="6350"/>
                </a:lnTo>
                <a:lnTo>
                  <a:pt x="6350" y="3065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06623" y="3585971"/>
            <a:ext cx="894588" cy="300228"/>
          </a:xfrm>
          <a:custGeom>
            <a:avLst/>
            <a:gdLst>
              <a:gd name="connsiteX0" fmla="*/ 0 w 894588"/>
              <a:gd name="connsiteY0" fmla="*/ 300228 h 300228"/>
              <a:gd name="connsiteX1" fmla="*/ 894588 w 894588"/>
              <a:gd name="connsiteY1" fmla="*/ 300228 h 300228"/>
              <a:gd name="connsiteX2" fmla="*/ 894588 w 894588"/>
              <a:gd name="connsiteY2" fmla="*/ 0 h 300228"/>
              <a:gd name="connsiteX3" fmla="*/ 0 w 894588"/>
              <a:gd name="connsiteY3" fmla="*/ 0 h 300228"/>
              <a:gd name="connsiteX4" fmla="*/ 0 w 894588"/>
              <a:gd name="connsiteY4" fmla="*/ 300228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4588" h="300228">
                <a:moveTo>
                  <a:pt x="0" y="300228"/>
                </a:moveTo>
                <a:lnTo>
                  <a:pt x="894588" y="300228"/>
                </a:lnTo>
                <a:lnTo>
                  <a:pt x="894588" y="0"/>
                </a:lnTo>
                <a:lnTo>
                  <a:pt x="0" y="0"/>
                </a:lnTo>
                <a:lnTo>
                  <a:pt x="0" y="300228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00273" y="3579621"/>
            <a:ext cx="907288" cy="312928"/>
          </a:xfrm>
          <a:custGeom>
            <a:avLst/>
            <a:gdLst>
              <a:gd name="connsiteX0" fmla="*/ 6350 w 907288"/>
              <a:gd name="connsiteY0" fmla="*/ 306578 h 312928"/>
              <a:gd name="connsiteX1" fmla="*/ 900938 w 907288"/>
              <a:gd name="connsiteY1" fmla="*/ 306578 h 312928"/>
              <a:gd name="connsiteX2" fmla="*/ 900938 w 907288"/>
              <a:gd name="connsiteY2" fmla="*/ 6350 h 312928"/>
              <a:gd name="connsiteX3" fmla="*/ 6350 w 907288"/>
              <a:gd name="connsiteY3" fmla="*/ 6350 h 312928"/>
              <a:gd name="connsiteX4" fmla="*/ 6350 w 907288"/>
              <a:gd name="connsiteY4" fmla="*/ 306578 h 31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7288" h="312928">
                <a:moveTo>
                  <a:pt x="6350" y="306578"/>
                </a:moveTo>
                <a:lnTo>
                  <a:pt x="900938" y="306578"/>
                </a:lnTo>
                <a:lnTo>
                  <a:pt x="900938" y="6350"/>
                </a:lnTo>
                <a:lnTo>
                  <a:pt x="6350" y="6350"/>
                </a:lnTo>
                <a:lnTo>
                  <a:pt x="6350" y="306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7164" y="4873752"/>
            <a:ext cx="2226564" cy="300228"/>
          </a:xfrm>
          <a:custGeom>
            <a:avLst/>
            <a:gdLst>
              <a:gd name="connsiteX0" fmla="*/ 0 w 2226564"/>
              <a:gd name="connsiteY0" fmla="*/ 300227 h 300228"/>
              <a:gd name="connsiteX1" fmla="*/ 2226564 w 2226564"/>
              <a:gd name="connsiteY1" fmla="*/ 300227 h 300228"/>
              <a:gd name="connsiteX2" fmla="*/ 2226564 w 2226564"/>
              <a:gd name="connsiteY2" fmla="*/ 0 h 300228"/>
              <a:gd name="connsiteX3" fmla="*/ 0 w 2226564"/>
              <a:gd name="connsiteY3" fmla="*/ 0 h 300228"/>
              <a:gd name="connsiteX4" fmla="*/ 0 w 2226564"/>
              <a:gd name="connsiteY4" fmla="*/ 300227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26564" h="300228">
                <a:moveTo>
                  <a:pt x="0" y="300227"/>
                </a:moveTo>
                <a:lnTo>
                  <a:pt x="2226564" y="300227"/>
                </a:lnTo>
                <a:lnTo>
                  <a:pt x="2226564" y="0"/>
                </a:lnTo>
                <a:lnTo>
                  <a:pt x="0" y="0"/>
                </a:lnTo>
                <a:lnTo>
                  <a:pt x="0" y="300227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10814" y="4867402"/>
            <a:ext cx="2239264" cy="312928"/>
          </a:xfrm>
          <a:custGeom>
            <a:avLst/>
            <a:gdLst>
              <a:gd name="connsiteX0" fmla="*/ 6350 w 2239264"/>
              <a:gd name="connsiteY0" fmla="*/ 306577 h 312928"/>
              <a:gd name="connsiteX1" fmla="*/ 2232914 w 2239264"/>
              <a:gd name="connsiteY1" fmla="*/ 306577 h 312928"/>
              <a:gd name="connsiteX2" fmla="*/ 2232914 w 2239264"/>
              <a:gd name="connsiteY2" fmla="*/ 6350 h 312928"/>
              <a:gd name="connsiteX3" fmla="*/ 6350 w 2239264"/>
              <a:gd name="connsiteY3" fmla="*/ 6350 h 312928"/>
              <a:gd name="connsiteX4" fmla="*/ 6350 w 2239264"/>
              <a:gd name="connsiteY4" fmla="*/ 306577 h 31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9264" h="312928">
                <a:moveTo>
                  <a:pt x="6350" y="306577"/>
                </a:moveTo>
                <a:lnTo>
                  <a:pt x="2232914" y="306577"/>
                </a:lnTo>
                <a:lnTo>
                  <a:pt x="2232914" y="6350"/>
                </a:lnTo>
                <a:lnTo>
                  <a:pt x="6350" y="6350"/>
                </a:lnTo>
                <a:lnTo>
                  <a:pt x="6350" y="3065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96028" y="5515355"/>
            <a:ext cx="2226564" cy="300228"/>
          </a:xfrm>
          <a:custGeom>
            <a:avLst/>
            <a:gdLst>
              <a:gd name="connsiteX0" fmla="*/ 0 w 2226564"/>
              <a:gd name="connsiteY0" fmla="*/ 300228 h 300228"/>
              <a:gd name="connsiteX1" fmla="*/ 2226564 w 2226564"/>
              <a:gd name="connsiteY1" fmla="*/ 300228 h 300228"/>
              <a:gd name="connsiteX2" fmla="*/ 2226564 w 2226564"/>
              <a:gd name="connsiteY2" fmla="*/ 0 h 300228"/>
              <a:gd name="connsiteX3" fmla="*/ 0 w 2226564"/>
              <a:gd name="connsiteY3" fmla="*/ 0 h 300228"/>
              <a:gd name="connsiteX4" fmla="*/ 0 w 2226564"/>
              <a:gd name="connsiteY4" fmla="*/ 300228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26564" h="300228">
                <a:moveTo>
                  <a:pt x="0" y="300228"/>
                </a:moveTo>
                <a:lnTo>
                  <a:pt x="2226564" y="300228"/>
                </a:lnTo>
                <a:lnTo>
                  <a:pt x="2226564" y="0"/>
                </a:lnTo>
                <a:lnTo>
                  <a:pt x="0" y="0"/>
                </a:lnTo>
                <a:lnTo>
                  <a:pt x="0" y="300228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89678" y="5509005"/>
            <a:ext cx="2239264" cy="312928"/>
          </a:xfrm>
          <a:custGeom>
            <a:avLst/>
            <a:gdLst>
              <a:gd name="connsiteX0" fmla="*/ 6350 w 2239264"/>
              <a:gd name="connsiteY0" fmla="*/ 306578 h 312928"/>
              <a:gd name="connsiteX1" fmla="*/ 2232914 w 2239264"/>
              <a:gd name="connsiteY1" fmla="*/ 306578 h 312928"/>
              <a:gd name="connsiteX2" fmla="*/ 2232914 w 2239264"/>
              <a:gd name="connsiteY2" fmla="*/ 6350 h 312928"/>
              <a:gd name="connsiteX3" fmla="*/ 6350 w 2239264"/>
              <a:gd name="connsiteY3" fmla="*/ 6350 h 312928"/>
              <a:gd name="connsiteX4" fmla="*/ 6350 w 2239264"/>
              <a:gd name="connsiteY4" fmla="*/ 306578 h 31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9264" h="312928">
                <a:moveTo>
                  <a:pt x="6350" y="306578"/>
                </a:moveTo>
                <a:lnTo>
                  <a:pt x="2232914" y="306578"/>
                </a:lnTo>
                <a:lnTo>
                  <a:pt x="2232914" y="6350"/>
                </a:lnTo>
                <a:lnTo>
                  <a:pt x="6350" y="6350"/>
                </a:lnTo>
                <a:lnTo>
                  <a:pt x="6350" y="306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48328" y="5521452"/>
            <a:ext cx="629411" cy="300228"/>
          </a:xfrm>
          <a:custGeom>
            <a:avLst/>
            <a:gdLst>
              <a:gd name="connsiteX0" fmla="*/ 0 w 629411"/>
              <a:gd name="connsiteY0" fmla="*/ 300227 h 300228"/>
              <a:gd name="connsiteX1" fmla="*/ 629411 w 629411"/>
              <a:gd name="connsiteY1" fmla="*/ 300227 h 300228"/>
              <a:gd name="connsiteX2" fmla="*/ 629411 w 629411"/>
              <a:gd name="connsiteY2" fmla="*/ 0 h 300228"/>
              <a:gd name="connsiteX3" fmla="*/ 0 w 629411"/>
              <a:gd name="connsiteY3" fmla="*/ 0 h 300228"/>
              <a:gd name="connsiteX4" fmla="*/ 0 w 629411"/>
              <a:gd name="connsiteY4" fmla="*/ 300227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9411" h="300228">
                <a:moveTo>
                  <a:pt x="0" y="300227"/>
                </a:moveTo>
                <a:lnTo>
                  <a:pt x="629411" y="300227"/>
                </a:lnTo>
                <a:lnTo>
                  <a:pt x="629411" y="0"/>
                </a:lnTo>
                <a:lnTo>
                  <a:pt x="0" y="0"/>
                </a:lnTo>
                <a:lnTo>
                  <a:pt x="0" y="300227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41978" y="5515102"/>
            <a:ext cx="642111" cy="312928"/>
          </a:xfrm>
          <a:custGeom>
            <a:avLst/>
            <a:gdLst>
              <a:gd name="connsiteX0" fmla="*/ 6350 w 642111"/>
              <a:gd name="connsiteY0" fmla="*/ 306577 h 312928"/>
              <a:gd name="connsiteX1" fmla="*/ 635761 w 642111"/>
              <a:gd name="connsiteY1" fmla="*/ 306577 h 312928"/>
              <a:gd name="connsiteX2" fmla="*/ 635761 w 642111"/>
              <a:gd name="connsiteY2" fmla="*/ 6350 h 312928"/>
              <a:gd name="connsiteX3" fmla="*/ 6350 w 642111"/>
              <a:gd name="connsiteY3" fmla="*/ 6350 h 312928"/>
              <a:gd name="connsiteX4" fmla="*/ 6350 w 642111"/>
              <a:gd name="connsiteY4" fmla="*/ 306577 h 31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2111" h="312928">
                <a:moveTo>
                  <a:pt x="6350" y="306577"/>
                </a:moveTo>
                <a:lnTo>
                  <a:pt x="635761" y="306577"/>
                </a:lnTo>
                <a:lnTo>
                  <a:pt x="635761" y="6350"/>
                </a:lnTo>
                <a:lnTo>
                  <a:pt x="6350" y="6350"/>
                </a:lnTo>
                <a:lnTo>
                  <a:pt x="6350" y="3065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47544" y="4861559"/>
            <a:ext cx="630935" cy="300228"/>
          </a:xfrm>
          <a:custGeom>
            <a:avLst/>
            <a:gdLst>
              <a:gd name="connsiteX0" fmla="*/ 0 w 630935"/>
              <a:gd name="connsiteY0" fmla="*/ 300228 h 300228"/>
              <a:gd name="connsiteX1" fmla="*/ 630935 w 630935"/>
              <a:gd name="connsiteY1" fmla="*/ 300228 h 300228"/>
              <a:gd name="connsiteX2" fmla="*/ 630935 w 630935"/>
              <a:gd name="connsiteY2" fmla="*/ 0 h 300228"/>
              <a:gd name="connsiteX3" fmla="*/ 0 w 630935"/>
              <a:gd name="connsiteY3" fmla="*/ 0 h 300228"/>
              <a:gd name="connsiteX4" fmla="*/ 0 w 630935"/>
              <a:gd name="connsiteY4" fmla="*/ 300228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0935" h="300228">
                <a:moveTo>
                  <a:pt x="0" y="300228"/>
                </a:moveTo>
                <a:lnTo>
                  <a:pt x="630935" y="300228"/>
                </a:lnTo>
                <a:lnTo>
                  <a:pt x="630935" y="0"/>
                </a:lnTo>
                <a:lnTo>
                  <a:pt x="0" y="0"/>
                </a:lnTo>
                <a:lnTo>
                  <a:pt x="0" y="300228"/>
                </a:lnTo>
              </a:path>
            </a:pathLst>
          </a:custGeom>
          <a:solidFill>
            <a:srgbClr val="FBFB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441194" y="4855209"/>
            <a:ext cx="643635" cy="312928"/>
          </a:xfrm>
          <a:custGeom>
            <a:avLst/>
            <a:gdLst>
              <a:gd name="connsiteX0" fmla="*/ 6350 w 643635"/>
              <a:gd name="connsiteY0" fmla="*/ 306578 h 312928"/>
              <a:gd name="connsiteX1" fmla="*/ 637285 w 643635"/>
              <a:gd name="connsiteY1" fmla="*/ 306578 h 312928"/>
              <a:gd name="connsiteX2" fmla="*/ 637285 w 643635"/>
              <a:gd name="connsiteY2" fmla="*/ 6350 h 312928"/>
              <a:gd name="connsiteX3" fmla="*/ 6350 w 643635"/>
              <a:gd name="connsiteY3" fmla="*/ 6350 h 312928"/>
              <a:gd name="connsiteX4" fmla="*/ 6350 w 643635"/>
              <a:gd name="connsiteY4" fmla="*/ 306578 h 31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635" h="312928">
                <a:moveTo>
                  <a:pt x="6350" y="306578"/>
                </a:moveTo>
                <a:lnTo>
                  <a:pt x="637285" y="306578"/>
                </a:lnTo>
                <a:lnTo>
                  <a:pt x="637285" y="6350"/>
                </a:lnTo>
                <a:lnTo>
                  <a:pt x="6350" y="6350"/>
                </a:lnTo>
                <a:lnTo>
                  <a:pt x="6350" y="306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200" y="3251200"/>
            <a:ext cx="584200" cy="2794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4800" y="5168900"/>
            <a:ext cx="2895600" cy="34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2438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Automatic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54400" y="5562600"/>
            <a:ext cx="3505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6700" y="762000"/>
            <a:ext cx="9194800" cy="314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$&lt;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대치됨</a:t>
            </a:r>
          </a:p>
          <a:p>
            <a:pPr>
              <a:lnSpc>
                <a:spcPts val="32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$^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전체로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대치됨</a:t>
            </a:r>
          </a:p>
          <a:p>
            <a:pPr>
              <a:lnSpc>
                <a:spcPts val="32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$@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대치됨</a:t>
            </a:r>
          </a:p>
          <a:p>
            <a:pPr>
              <a:lnSpc>
                <a:spcPts val="32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확장자가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대치됨</a:t>
            </a:r>
          </a:p>
          <a:p>
            <a:pPr>
              <a:lnSpc>
                <a:spcPts val="32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$?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목록으로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대치됨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common.h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util.h</a:t>
            </a:r>
          </a:p>
          <a:p>
            <a:pPr>
              <a:lnSpc>
                <a:spcPts val="21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있지만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중에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첫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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$&lt;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25500" algn="l"/>
                <a:tab pos="1739900" algn="l"/>
                <a:tab pos="27940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638800" y="5207000"/>
            <a:ext cx="3721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Dependencies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이름이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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$^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09600" y="4940300"/>
            <a:ext cx="4800994" cy="5709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917700" algn="l"/>
              </a:tabLst>
            </a:pP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이름이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필요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$@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6FCEAF-3987-4199-B2C1-80B3A85CF69B}"/>
              </a:ext>
            </a:extLst>
          </p:cNvPr>
          <p:cNvSpPr/>
          <p:nvPr/>
        </p:nvSpPr>
        <p:spPr>
          <a:xfrm>
            <a:off x="1973326" y="2919983"/>
            <a:ext cx="871474" cy="355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1118361"/>
            <a:ext cx="3996435" cy="3705352"/>
          </a:xfrm>
          <a:custGeom>
            <a:avLst/>
            <a:gdLst>
              <a:gd name="connsiteX0" fmla="*/ 6350 w 3996435"/>
              <a:gd name="connsiteY0" fmla="*/ 3699002 h 3705352"/>
              <a:gd name="connsiteX1" fmla="*/ 3990086 w 3996435"/>
              <a:gd name="connsiteY1" fmla="*/ 3699002 h 3705352"/>
              <a:gd name="connsiteX2" fmla="*/ 3990086 w 3996435"/>
              <a:gd name="connsiteY2" fmla="*/ 6350 h 3705352"/>
              <a:gd name="connsiteX3" fmla="*/ 6350 w 3996435"/>
              <a:gd name="connsiteY3" fmla="*/ 6350 h 3705352"/>
              <a:gd name="connsiteX4" fmla="*/ 6350 w 3996435"/>
              <a:gd name="connsiteY4" fmla="*/ 3699002 h 3705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5" h="3705352">
                <a:moveTo>
                  <a:pt x="6350" y="3699002"/>
                </a:moveTo>
                <a:lnTo>
                  <a:pt x="3990086" y="3699002"/>
                </a:lnTo>
                <a:lnTo>
                  <a:pt x="3990086" y="6350"/>
                </a:lnTo>
                <a:lnTo>
                  <a:pt x="6350" y="6350"/>
                </a:lnTo>
                <a:lnTo>
                  <a:pt x="6350" y="36990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90600" y="12446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66900" y="12446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08200" y="1244600"/>
            <a:ext cx="1498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90600" y="2616200"/>
            <a:ext cx="3759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90600" y="3721100"/>
            <a:ext cx="2374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19500" y="3721100"/>
            <a:ext cx="241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900" y="139700"/>
            <a:ext cx="24384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Automatic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72200" y="20828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5109" y="1186941"/>
            <a:ext cx="4865116" cy="2137155"/>
          </a:xfrm>
          <a:custGeom>
            <a:avLst/>
            <a:gdLst>
              <a:gd name="connsiteX0" fmla="*/ 6350 w 4865116"/>
              <a:gd name="connsiteY0" fmla="*/ 2130805 h 2137155"/>
              <a:gd name="connsiteX1" fmla="*/ 4858766 w 4865116"/>
              <a:gd name="connsiteY1" fmla="*/ 2130805 h 2137155"/>
              <a:gd name="connsiteX2" fmla="*/ 4858766 w 4865116"/>
              <a:gd name="connsiteY2" fmla="*/ 6350 h 2137155"/>
              <a:gd name="connsiteX3" fmla="*/ 6350 w 4865116"/>
              <a:gd name="connsiteY3" fmla="*/ 6350 h 2137155"/>
              <a:gd name="connsiteX4" fmla="*/ 6350 w 4865116"/>
              <a:gd name="connsiteY4" fmla="*/ 2130805 h 213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5116" h="2137155">
                <a:moveTo>
                  <a:pt x="6350" y="2130805"/>
                </a:moveTo>
                <a:lnTo>
                  <a:pt x="4858766" y="2130805"/>
                </a:lnTo>
                <a:lnTo>
                  <a:pt x="4858766" y="6350"/>
                </a:lnTo>
                <a:lnTo>
                  <a:pt x="6350" y="6350"/>
                </a:lnTo>
                <a:lnTo>
                  <a:pt x="6350" y="21308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37734" y="1189989"/>
            <a:ext cx="4961128" cy="2137156"/>
          </a:xfrm>
          <a:custGeom>
            <a:avLst/>
            <a:gdLst>
              <a:gd name="connsiteX0" fmla="*/ 6350 w 4961128"/>
              <a:gd name="connsiteY0" fmla="*/ 2130806 h 2137156"/>
              <a:gd name="connsiteX1" fmla="*/ 4954777 w 4961128"/>
              <a:gd name="connsiteY1" fmla="*/ 2130806 h 2137156"/>
              <a:gd name="connsiteX2" fmla="*/ 4954777 w 4961128"/>
              <a:gd name="connsiteY2" fmla="*/ 6350 h 2137156"/>
              <a:gd name="connsiteX3" fmla="*/ 6350 w 4961128"/>
              <a:gd name="connsiteY3" fmla="*/ 6350 h 2137156"/>
              <a:gd name="connsiteX4" fmla="*/ 6350 w 4961128"/>
              <a:gd name="connsiteY4" fmla="*/ 2130806 h 2137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1128" h="2137156">
                <a:moveTo>
                  <a:pt x="6350" y="2130806"/>
                </a:moveTo>
                <a:lnTo>
                  <a:pt x="4954777" y="2130806"/>
                </a:lnTo>
                <a:lnTo>
                  <a:pt x="4954777" y="6350"/>
                </a:lnTo>
                <a:lnTo>
                  <a:pt x="6350" y="6350"/>
                </a:lnTo>
                <a:lnTo>
                  <a:pt x="6350" y="21308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08050" y="4789678"/>
            <a:ext cx="3540759" cy="443991"/>
          </a:xfrm>
          <a:custGeom>
            <a:avLst/>
            <a:gdLst>
              <a:gd name="connsiteX0" fmla="*/ 6350 w 3540759"/>
              <a:gd name="connsiteY0" fmla="*/ 437641 h 443991"/>
              <a:gd name="connsiteX1" fmla="*/ 3534409 w 3540759"/>
              <a:gd name="connsiteY1" fmla="*/ 437641 h 443991"/>
              <a:gd name="connsiteX2" fmla="*/ 3534409 w 3540759"/>
              <a:gd name="connsiteY2" fmla="*/ 6350 h 443991"/>
              <a:gd name="connsiteX3" fmla="*/ 6350 w 3540759"/>
              <a:gd name="connsiteY3" fmla="*/ 6350 h 443991"/>
              <a:gd name="connsiteX4" fmla="*/ 6350 w 3540759"/>
              <a:gd name="connsiteY4" fmla="*/ 437641 h 443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0759" h="443991">
                <a:moveTo>
                  <a:pt x="6350" y="437641"/>
                </a:moveTo>
                <a:lnTo>
                  <a:pt x="3534409" y="437641"/>
                </a:lnTo>
                <a:lnTo>
                  <a:pt x="3534409" y="6350"/>
                </a:lnTo>
                <a:lnTo>
                  <a:pt x="6350" y="6350"/>
                </a:lnTo>
                <a:lnTo>
                  <a:pt x="6350" y="4376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50609" y="4789678"/>
            <a:ext cx="3540759" cy="443991"/>
          </a:xfrm>
          <a:custGeom>
            <a:avLst/>
            <a:gdLst>
              <a:gd name="connsiteX0" fmla="*/ 6350 w 3540759"/>
              <a:gd name="connsiteY0" fmla="*/ 437641 h 443991"/>
              <a:gd name="connsiteX1" fmla="*/ 3534409 w 3540759"/>
              <a:gd name="connsiteY1" fmla="*/ 437641 h 443991"/>
              <a:gd name="connsiteX2" fmla="*/ 3534409 w 3540759"/>
              <a:gd name="connsiteY2" fmla="*/ 6350 h 443991"/>
              <a:gd name="connsiteX3" fmla="*/ 6350 w 3540759"/>
              <a:gd name="connsiteY3" fmla="*/ 6350 h 443991"/>
              <a:gd name="connsiteX4" fmla="*/ 6350 w 3540759"/>
              <a:gd name="connsiteY4" fmla="*/ 437641 h 443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0759" h="443991">
                <a:moveTo>
                  <a:pt x="6350" y="437641"/>
                </a:moveTo>
                <a:lnTo>
                  <a:pt x="3534409" y="437641"/>
                </a:lnTo>
                <a:lnTo>
                  <a:pt x="3534409" y="6350"/>
                </a:lnTo>
                <a:lnTo>
                  <a:pt x="6350" y="6350"/>
                </a:lnTo>
                <a:lnTo>
                  <a:pt x="6350" y="4376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6700" y="3568700"/>
            <a:ext cx="9664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별도의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없어도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pre-defined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macro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suffix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rule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자동으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끝나는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소스파일에서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.o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끝나는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오브젝트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스타일로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규칙을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지정할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" y="139700"/>
            <a:ext cx="5981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Suffix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Rules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확장자에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적절한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수행시키는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규칙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2900" y="1244600"/>
            <a:ext cx="142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57300" y="1447800"/>
            <a:ext cx="3683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2900" y="1447800"/>
            <a:ext cx="495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42900" y="2590800"/>
            <a:ext cx="2933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2900" y="2933700"/>
            <a:ext cx="2768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334000" y="1244600"/>
            <a:ext cx="142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cat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Makefile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248400" y="1435100"/>
            <a:ext cx="3683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</a:p>
          <a:p>
            <a:pPr>
              <a:lnSpc>
                <a:spcPts val="13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hello_api.h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334000" y="1447800"/>
            <a:ext cx="495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make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334000" y="25908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829300" y="2590800"/>
            <a:ext cx="2603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hello.c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hello_func.c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334000" y="2933700"/>
            <a:ext cx="2768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gcc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hello_func.o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-o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hello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003300" y="48514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.c.o: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248400" y="4851400"/>
            <a:ext cx="660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%.o: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%.c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917700" y="5029200"/>
            <a:ext cx="176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318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$(CFLAGS)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$&lt;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Old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style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162800" y="5029200"/>
            <a:ext cx="176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937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$(CC)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$(CFLAGS)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$&lt;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New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style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7589" y="1551177"/>
            <a:ext cx="3996435" cy="2874772"/>
          </a:xfrm>
          <a:custGeom>
            <a:avLst/>
            <a:gdLst>
              <a:gd name="connsiteX0" fmla="*/ 6350 w 3996435"/>
              <a:gd name="connsiteY0" fmla="*/ 2868422 h 2874772"/>
              <a:gd name="connsiteX1" fmla="*/ 3990086 w 3996435"/>
              <a:gd name="connsiteY1" fmla="*/ 2868422 h 2874772"/>
              <a:gd name="connsiteX2" fmla="*/ 3990086 w 3996435"/>
              <a:gd name="connsiteY2" fmla="*/ 6350 h 2874772"/>
              <a:gd name="connsiteX3" fmla="*/ 6350 w 3996435"/>
              <a:gd name="connsiteY3" fmla="*/ 6350 h 2874772"/>
              <a:gd name="connsiteX4" fmla="*/ 6350 w 3996435"/>
              <a:gd name="connsiteY4" fmla="*/ 2868422 h 2874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5" h="2874772">
                <a:moveTo>
                  <a:pt x="6350" y="2868422"/>
                </a:moveTo>
                <a:lnTo>
                  <a:pt x="3990086" y="2868422"/>
                </a:lnTo>
                <a:lnTo>
                  <a:pt x="3990086" y="6350"/>
                </a:lnTo>
                <a:lnTo>
                  <a:pt x="6350" y="6350"/>
                </a:lnTo>
                <a:lnTo>
                  <a:pt x="6350" y="2868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58129" y="1551177"/>
            <a:ext cx="3996436" cy="2874772"/>
          </a:xfrm>
          <a:custGeom>
            <a:avLst/>
            <a:gdLst>
              <a:gd name="connsiteX0" fmla="*/ 6350 w 3996436"/>
              <a:gd name="connsiteY0" fmla="*/ 2868422 h 2874772"/>
              <a:gd name="connsiteX1" fmla="*/ 3990086 w 3996436"/>
              <a:gd name="connsiteY1" fmla="*/ 2868422 h 2874772"/>
              <a:gd name="connsiteX2" fmla="*/ 3990086 w 3996436"/>
              <a:gd name="connsiteY2" fmla="*/ 6350 h 2874772"/>
              <a:gd name="connsiteX3" fmla="*/ 6350 w 3996436"/>
              <a:gd name="connsiteY3" fmla="*/ 6350 h 2874772"/>
              <a:gd name="connsiteX4" fmla="*/ 6350 w 3996436"/>
              <a:gd name="connsiteY4" fmla="*/ 2868422 h 2874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6" h="2874772">
                <a:moveTo>
                  <a:pt x="6350" y="2868422"/>
                </a:moveTo>
                <a:lnTo>
                  <a:pt x="3990086" y="2868422"/>
                </a:lnTo>
                <a:lnTo>
                  <a:pt x="3990086" y="6350"/>
                </a:lnTo>
                <a:lnTo>
                  <a:pt x="6350" y="6350"/>
                </a:lnTo>
                <a:lnTo>
                  <a:pt x="6350" y="2868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2438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Automatic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Variables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30300" y="16764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06600" y="16764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60600" y="1676400"/>
            <a:ext cx="1498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30300" y="3048000"/>
            <a:ext cx="3759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25600" y="41148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59200" y="41148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638300" y="12954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30300" y="49022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48300" y="16764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324600" y="16764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578600" y="1676400"/>
            <a:ext cx="1498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48300" y="3048000"/>
            <a:ext cx="3759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%.o: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%.c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56300" y="41148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077200" y="41148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956300" y="12954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82369" y="1622805"/>
            <a:ext cx="3996435" cy="3705352"/>
          </a:xfrm>
          <a:custGeom>
            <a:avLst/>
            <a:gdLst>
              <a:gd name="connsiteX0" fmla="*/ 6350 w 3996435"/>
              <a:gd name="connsiteY0" fmla="*/ 3699002 h 3705352"/>
              <a:gd name="connsiteX1" fmla="*/ 3990086 w 3996435"/>
              <a:gd name="connsiteY1" fmla="*/ 3699002 h 3705352"/>
              <a:gd name="connsiteX2" fmla="*/ 3990086 w 3996435"/>
              <a:gd name="connsiteY2" fmla="*/ 6350 h 3705352"/>
              <a:gd name="connsiteX3" fmla="*/ 6350 w 3996435"/>
              <a:gd name="connsiteY3" fmla="*/ 6350 h 3705352"/>
              <a:gd name="connsiteX4" fmla="*/ 6350 w 3996435"/>
              <a:gd name="connsiteY4" fmla="*/ 3699002 h 3705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5" h="3705352">
                <a:moveTo>
                  <a:pt x="6350" y="3699002"/>
                </a:moveTo>
                <a:lnTo>
                  <a:pt x="3990086" y="3699002"/>
                </a:lnTo>
                <a:lnTo>
                  <a:pt x="3990086" y="6350"/>
                </a:lnTo>
                <a:lnTo>
                  <a:pt x="6350" y="6350"/>
                </a:lnTo>
                <a:lnTo>
                  <a:pt x="6350" y="36990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2540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dummy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target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12954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97600" y="25146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97600" y="2794000"/>
            <a:ext cx="149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70000" y="17526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46300" y="17526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00300" y="1752600"/>
            <a:ext cx="1498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70000" y="3124200"/>
            <a:ext cx="3759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778000" y="41910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898900" y="41910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270000" y="4749800"/>
            <a:ext cx="3378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82369" y="1622805"/>
            <a:ext cx="3996435" cy="3705352"/>
          </a:xfrm>
          <a:custGeom>
            <a:avLst/>
            <a:gdLst>
              <a:gd name="connsiteX0" fmla="*/ 6350 w 3996435"/>
              <a:gd name="connsiteY0" fmla="*/ 3699002 h 3705352"/>
              <a:gd name="connsiteX1" fmla="*/ 3990086 w 3996435"/>
              <a:gd name="connsiteY1" fmla="*/ 3699002 h 3705352"/>
              <a:gd name="connsiteX2" fmla="*/ 3990086 w 3996435"/>
              <a:gd name="connsiteY2" fmla="*/ 6350 h 3705352"/>
              <a:gd name="connsiteX3" fmla="*/ 6350 w 3996435"/>
              <a:gd name="connsiteY3" fmla="*/ 6350 h 3705352"/>
              <a:gd name="connsiteX4" fmla="*/ 6350 w 3996435"/>
              <a:gd name="connsiteY4" fmla="*/ 3699002 h 3705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6435" h="3705352">
                <a:moveTo>
                  <a:pt x="6350" y="3699002"/>
                </a:moveTo>
                <a:lnTo>
                  <a:pt x="3990086" y="3699002"/>
                </a:lnTo>
                <a:lnTo>
                  <a:pt x="3990086" y="6350"/>
                </a:lnTo>
                <a:lnTo>
                  <a:pt x="6350" y="6350"/>
                </a:lnTo>
                <a:lnTo>
                  <a:pt x="6350" y="36990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2095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include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path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12954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32500" y="49657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70000" y="17526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46300" y="17526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00300" y="1752600"/>
            <a:ext cx="1879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-I../include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70000" y="3124200"/>
            <a:ext cx="3759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78000" y="41910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98900" y="41910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70000" y="4749800"/>
            <a:ext cx="3378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32500" y="1562100"/>
            <a:ext cx="2501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-R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./src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add.c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65961" y="1189989"/>
            <a:ext cx="5515864" cy="4814823"/>
          </a:xfrm>
          <a:custGeom>
            <a:avLst/>
            <a:gdLst>
              <a:gd name="connsiteX0" fmla="*/ 6350 w 5515864"/>
              <a:gd name="connsiteY0" fmla="*/ 4808474 h 4814823"/>
              <a:gd name="connsiteX1" fmla="*/ 5509514 w 5515864"/>
              <a:gd name="connsiteY1" fmla="*/ 4808474 h 4814823"/>
              <a:gd name="connsiteX2" fmla="*/ 5509514 w 5515864"/>
              <a:gd name="connsiteY2" fmla="*/ 6350 h 4814823"/>
              <a:gd name="connsiteX3" fmla="*/ 6350 w 5515864"/>
              <a:gd name="connsiteY3" fmla="*/ 6350 h 4814823"/>
              <a:gd name="connsiteX4" fmla="*/ 6350 w 5515864"/>
              <a:gd name="connsiteY4" fmla="*/ 4808474 h 4814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15864" h="4814823">
                <a:moveTo>
                  <a:pt x="6350" y="4808474"/>
                </a:moveTo>
                <a:lnTo>
                  <a:pt x="5509514" y="4808474"/>
                </a:lnTo>
                <a:lnTo>
                  <a:pt x="5509514" y="6350"/>
                </a:lnTo>
                <a:lnTo>
                  <a:pt x="6350" y="6350"/>
                </a:lnTo>
                <a:lnTo>
                  <a:pt x="6350" y="480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3188" y="85725"/>
            <a:ext cx="6235700" cy="579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pthread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*data)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printf("foo()\n");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65200" algn="l"/>
                <a:tab pos="1473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39840" y="2748281"/>
            <a:ext cx="5262880" cy="3982719"/>
          </a:xfrm>
          <a:custGeom>
            <a:avLst/>
            <a:gdLst>
              <a:gd name="connsiteX0" fmla="*/ 6350 w 5262880"/>
              <a:gd name="connsiteY0" fmla="*/ 3976369 h 3982719"/>
              <a:gd name="connsiteX1" fmla="*/ 5256530 w 5262880"/>
              <a:gd name="connsiteY1" fmla="*/ 3976369 h 3982719"/>
              <a:gd name="connsiteX2" fmla="*/ 5256530 w 5262880"/>
              <a:gd name="connsiteY2" fmla="*/ 6350 h 3982719"/>
              <a:gd name="connsiteX3" fmla="*/ 6350 w 5262880"/>
              <a:gd name="connsiteY3" fmla="*/ 6350 h 3982719"/>
              <a:gd name="connsiteX4" fmla="*/ 6350 w 5262880"/>
              <a:gd name="connsiteY4" fmla="*/ 3976369 h 3982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62880" h="3982719">
                <a:moveTo>
                  <a:pt x="6350" y="3976369"/>
                </a:moveTo>
                <a:lnTo>
                  <a:pt x="5256530" y="3976369"/>
                </a:lnTo>
                <a:lnTo>
                  <a:pt x="5256530" y="6350"/>
                </a:lnTo>
                <a:lnTo>
                  <a:pt x="6350" y="6350"/>
                </a:lnTo>
                <a:lnTo>
                  <a:pt x="6350" y="39763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65600" y="36830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82700" y="2908300"/>
            <a:ext cx="759823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LFLAGS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59000" y="2908300"/>
            <a:ext cx="126638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13000" y="2908300"/>
            <a:ext cx="151964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-I../include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82700" y="4533900"/>
            <a:ext cx="5014193" cy="10822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$(LFLAGS)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778000" y="56134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11600" y="56134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82700" y="6172200"/>
            <a:ext cx="3378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8900" y="127000"/>
            <a:ext cx="1854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104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Path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93800" y="927100"/>
            <a:ext cx="2374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-I../include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822700" y="9271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93800" y="1244600"/>
            <a:ext cx="75184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`main':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main.c:(.text+0x4b):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undefined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reference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`pthread_create'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main.c:(.text+0x5c):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undefined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reference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`pthread_join'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1371600"/>
            <a:ext cx="1930400" cy="1460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3848100"/>
            <a:ext cx="1574800" cy="2400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114300"/>
            <a:ext cx="3187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커뮤니티의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핵심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멤버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81300" y="4064000"/>
            <a:ext cx="70485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68300" algn="l"/>
                <a:tab pos="635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Torvalds</a:t>
            </a:r>
          </a:p>
          <a:p>
            <a:pPr>
              <a:lnSpc>
                <a:spcPts val="3200"/>
              </a:lnSpc>
              <a:tabLst>
                <a:tab pos="3683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</a:t>
            </a:r>
          </a:p>
          <a:p>
            <a:pPr>
              <a:lnSpc>
                <a:spcPts val="3200"/>
              </a:lnSpc>
              <a:tabLst>
                <a:tab pos="3683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BDFL(en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Benevolent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Dictator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Life)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자비로운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종신독재자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</a:p>
          <a:p>
            <a:pPr>
              <a:lnSpc>
                <a:spcPts val="3200"/>
              </a:lnSpc>
              <a:tabLst>
                <a:tab pos="3683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저명한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오픈소스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개발자에게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부여되는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명예타이틀</a:t>
            </a:r>
          </a:p>
          <a:p>
            <a:pPr>
              <a:lnSpc>
                <a:spcPts val="3200"/>
              </a:lnSpc>
              <a:tabLst>
                <a:tab pos="3683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설계자</a:t>
            </a:r>
          </a:p>
          <a:p>
            <a:pPr>
              <a:lnSpc>
                <a:spcPts val="3200"/>
              </a:lnSpc>
              <a:tabLst>
                <a:tab pos="3683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프로젝트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코디네이터로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활동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57500" y="1397000"/>
            <a:ext cx="69088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68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앤드루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타넨바움</a:t>
            </a:r>
          </a:p>
          <a:p>
            <a:pPr>
              <a:lnSpc>
                <a:spcPts val="3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미닉스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(MIni-uNIX)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</a:t>
            </a:r>
          </a:p>
          <a:p>
            <a:pPr>
              <a:lnSpc>
                <a:spcPts val="3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암스테르담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자유대학교에서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박사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학생들의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연구를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지도</a:t>
            </a:r>
          </a:p>
          <a:p>
            <a:pPr>
              <a:lnSpc>
                <a:spcPts val="32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미닉스는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커널에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리누스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토르발스의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영감의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8261" y="1037589"/>
            <a:ext cx="5515864" cy="5090668"/>
          </a:xfrm>
          <a:custGeom>
            <a:avLst/>
            <a:gdLst>
              <a:gd name="connsiteX0" fmla="*/ 6350 w 5515864"/>
              <a:gd name="connsiteY0" fmla="*/ 5084318 h 5090668"/>
              <a:gd name="connsiteX1" fmla="*/ 5509514 w 5515864"/>
              <a:gd name="connsiteY1" fmla="*/ 5084318 h 5090668"/>
              <a:gd name="connsiteX2" fmla="*/ 5509514 w 5515864"/>
              <a:gd name="connsiteY2" fmla="*/ 6350 h 5090668"/>
              <a:gd name="connsiteX3" fmla="*/ 6350 w 5515864"/>
              <a:gd name="connsiteY3" fmla="*/ 6350 h 5090668"/>
              <a:gd name="connsiteX4" fmla="*/ 6350 w 5515864"/>
              <a:gd name="connsiteY4" fmla="*/ 5084318 h 5090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15864" h="5090668">
                <a:moveTo>
                  <a:pt x="6350" y="5084318"/>
                </a:moveTo>
                <a:lnTo>
                  <a:pt x="5509514" y="5084318"/>
                </a:lnTo>
                <a:lnTo>
                  <a:pt x="5509514" y="6350"/>
                </a:lnTo>
                <a:lnTo>
                  <a:pt x="6350" y="6350"/>
                </a:lnTo>
                <a:lnTo>
                  <a:pt x="6350" y="50843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317500"/>
            <a:ext cx="55753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static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&lt;main.h&gt;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&lt;pthread.h&gt;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foo(void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*data)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printf("foo()\n");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pthread_create(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&amp;thread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pthread_join(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thread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317500" algn="l"/>
                <a:tab pos="3937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248400" y="177800"/>
            <a:ext cx="4078937" cy="31686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298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rcv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../lib/libmath.a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add.o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400"/>
              </a:lnSpc>
              <a:tabLst>
                <a:tab pos="2298700" algn="l"/>
              </a:tabLst>
            </a:pPr>
            <a:endParaRPr lang="en-US" altLang="zh-CN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400"/>
              </a:lnSpc>
              <a:tabLst>
                <a:tab pos="2298700" algn="l"/>
              </a:tabLst>
            </a:pPr>
            <a:endParaRPr lang="en-US" altLang="zh-CN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400"/>
              </a:lnSpc>
              <a:tabLst>
                <a:tab pos="2298700" algn="l"/>
              </a:tabLst>
            </a:pP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t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libmath</a:t>
            </a:r>
            <a:r>
              <a:rPr lang="en-US" altLang="zh-CN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.a</a:t>
            </a:r>
            <a:endParaRPr lang="en-US" altLang="zh-CN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  <a:p>
            <a:pPr>
              <a:lnSpc>
                <a:spcPts val="2400"/>
              </a:lnSpc>
              <a:tabLst>
                <a:tab pos="22987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   =&gt;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libmath.a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조사</a:t>
            </a:r>
            <a:endParaRPr lang="en-US" altLang="zh-CN" sz="1800" dirty="0">
              <a:solidFill>
                <a:srgbClr val="000000"/>
              </a:solidFill>
              <a:latin typeface="Consolas" pitchFamily="18" charset="0"/>
              <a:cs typeface="Consolas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82369" y="1622805"/>
            <a:ext cx="5262879" cy="3982720"/>
          </a:xfrm>
          <a:custGeom>
            <a:avLst/>
            <a:gdLst>
              <a:gd name="connsiteX0" fmla="*/ 6350 w 5262879"/>
              <a:gd name="connsiteY0" fmla="*/ 3976370 h 3982720"/>
              <a:gd name="connsiteX1" fmla="*/ 5256530 w 5262879"/>
              <a:gd name="connsiteY1" fmla="*/ 3976370 h 3982720"/>
              <a:gd name="connsiteX2" fmla="*/ 5256530 w 5262879"/>
              <a:gd name="connsiteY2" fmla="*/ 6350 h 3982720"/>
              <a:gd name="connsiteX3" fmla="*/ 6350 w 5262879"/>
              <a:gd name="connsiteY3" fmla="*/ 6350 h 3982720"/>
              <a:gd name="connsiteX4" fmla="*/ 6350 w 5262879"/>
              <a:gd name="connsiteY4" fmla="*/ 3976370 h 398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62879" h="3982720">
                <a:moveTo>
                  <a:pt x="6350" y="3976370"/>
                </a:moveTo>
                <a:lnTo>
                  <a:pt x="5256530" y="3976370"/>
                </a:lnTo>
                <a:lnTo>
                  <a:pt x="5256530" y="6350"/>
                </a:lnTo>
                <a:lnTo>
                  <a:pt x="6350" y="6350"/>
                </a:lnTo>
                <a:lnTo>
                  <a:pt x="6350" y="3976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114300"/>
            <a:ext cx="2717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라이브러리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47100" y="114300"/>
            <a:ext cx="1790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빌드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(make)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1295400"/>
            <a:ext cx="99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Makefile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70000" y="1752600"/>
            <a:ext cx="749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TARGET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OBJS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CFLAGS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46300" y="1752600"/>
            <a:ext cx="114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00300" y="1752600"/>
            <a:ext cx="18796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aaa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main.o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gcc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-I../include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-c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70000" y="2819400"/>
            <a:ext cx="74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LFLAGS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46300" y="28194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00300" y="28194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-lpthread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784600" y="28194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-L../lib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-lmath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70000" y="3390900"/>
            <a:ext cx="5003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$(LFLAGS)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.c.o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778000" y="44704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$(CC)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$(CFLAGS)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911600" y="44704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$&lt;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270000" y="5029200"/>
            <a:ext cx="3378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clean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$(OBJS)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$(TARGET)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33500" y="2070100"/>
            <a:ext cx="79121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500"/>
              </a:lnSpc>
              <a:tabLst/>
            </a:pP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6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602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129152"/>
            <a:ext cx="2298192" cy="12192"/>
          </a:xfrm>
          <a:custGeom>
            <a:avLst/>
            <a:gdLst>
              <a:gd name="connsiteX0" fmla="*/ 0 w 2298192"/>
              <a:gd name="connsiteY0" fmla="*/ 0 h 12192"/>
              <a:gd name="connsiteX1" fmla="*/ 1149095 w 2298192"/>
              <a:gd name="connsiteY1" fmla="*/ 0 h 12192"/>
              <a:gd name="connsiteX2" fmla="*/ 2298192 w 2298192"/>
              <a:gd name="connsiteY2" fmla="*/ 0 h 12192"/>
              <a:gd name="connsiteX3" fmla="*/ 2298192 w 2298192"/>
              <a:gd name="connsiteY3" fmla="*/ 12192 h 12192"/>
              <a:gd name="connsiteX4" fmla="*/ 1149095 w 2298192"/>
              <a:gd name="connsiteY4" fmla="*/ 12192 h 12192"/>
              <a:gd name="connsiteX5" fmla="*/ 0 w 2298192"/>
              <a:gd name="connsiteY5" fmla="*/ 12192 h 12192"/>
              <a:gd name="connsiteX6" fmla="*/ 0 w 2298192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298192" h="12192">
                <a:moveTo>
                  <a:pt x="0" y="0"/>
                </a:moveTo>
                <a:lnTo>
                  <a:pt x="1149095" y="0"/>
                </a:lnTo>
                <a:lnTo>
                  <a:pt x="2298192" y="0"/>
                </a:lnTo>
                <a:lnTo>
                  <a:pt x="2298192" y="12192"/>
                </a:lnTo>
                <a:lnTo>
                  <a:pt x="1149095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95600"/>
            <a:ext cx="2489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4178300"/>
            <a:ext cx="271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610100"/>
            <a:ext cx="3162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09900" y="14351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31307" y="3720083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69307" y="3948683"/>
            <a:ext cx="1552955" cy="57911"/>
          </a:xfrm>
          <a:custGeom>
            <a:avLst/>
            <a:gdLst>
              <a:gd name="connsiteX0" fmla="*/ 14478 w 1552955"/>
              <a:gd name="connsiteY0" fmla="*/ 14478 h 57911"/>
              <a:gd name="connsiteX1" fmla="*/ 1538478 w 1552955"/>
              <a:gd name="connsiteY1" fmla="*/ 14478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2955" h="57911">
                <a:moveTo>
                  <a:pt x="14478" y="14478"/>
                </a:moveTo>
                <a:lnTo>
                  <a:pt x="1538478" y="144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69307" y="3948683"/>
            <a:ext cx="57911" cy="181355"/>
          </a:xfrm>
          <a:custGeom>
            <a:avLst/>
            <a:gdLst>
              <a:gd name="connsiteX0" fmla="*/ 14478 w 57911"/>
              <a:gd name="connsiteY0" fmla="*/ 14478 h 181355"/>
              <a:gd name="connsiteX1" fmla="*/ 14478 w 57911"/>
              <a:gd name="connsiteY1" fmla="*/ 166878 h 1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181355">
                <a:moveTo>
                  <a:pt x="14478" y="14478"/>
                </a:moveTo>
                <a:lnTo>
                  <a:pt x="14478" y="1668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78067" y="3948683"/>
            <a:ext cx="57911" cy="181355"/>
          </a:xfrm>
          <a:custGeom>
            <a:avLst/>
            <a:gdLst>
              <a:gd name="connsiteX0" fmla="*/ 14478 w 57911"/>
              <a:gd name="connsiteY0" fmla="*/ 14478 h 181355"/>
              <a:gd name="connsiteX1" fmla="*/ 14478 w 57911"/>
              <a:gd name="connsiteY1" fmla="*/ 166878 h 1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181355">
                <a:moveTo>
                  <a:pt x="14478" y="14478"/>
                </a:moveTo>
                <a:lnTo>
                  <a:pt x="14478" y="1668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54067" y="4329683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35679" y="4544567"/>
            <a:ext cx="1552955" cy="57911"/>
          </a:xfrm>
          <a:custGeom>
            <a:avLst/>
            <a:gdLst>
              <a:gd name="connsiteX0" fmla="*/ 14478 w 1552955"/>
              <a:gd name="connsiteY0" fmla="*/ 14478 h 57911"/>
              <a:gd name="connsiteX1" fmla="*/ 1538478 w 1552955"/>
              <a:gd name="connsiteY1" fmla="*/ 14478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2955" h="57911">
                <a:moveTo>
                  <a:pt x="14478" y="14478"/>
                </a:moveTo>
                <a:lnTo>
                  <a:pt x="1538478" y="144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35295" y="4539995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49395" y="4539995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038343" y="5113019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486655" y="5341619"/>
            <a:ext cx="1132331" cy="57911"/>
          </a:xfrm>
          <a:custGeom>
            <a:avLst/>
            <a:gdLst>
              <a:gd name="connsiteX0" fmla="*/ 14478 w 1132331"/>
              <a:gd name="connsiteY0" fmla="*/ 14478 h 57911"/>
              <a:gd name="connsiteX1" fmla="*/ 1117853 w 1132331"/>
              <a:gd name="connsiteY1" fmla="*/ 14478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2331" h="57911">
                <a:moveTo>
                  <a:pt x="14478" y="14478"/>
                </a:moveTo>
                <a:lnTo>
                  <a:pt x="1117853" y="144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576315" y="5335523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91227" y="5335523"/>
            <a:ext cx="57911" cy="257556"/>
          </a:xfrm>
          <a:custGeom>
            <a:avLst/>
            <a:gdLst>
              <a:gd name="connsiteX0" fmla="*/ 14478 w 57911"/>
              <a:gd name="connsiteY0" fmla="*/ 14478 h 257556"/>
              <a:gd name="connsiteX1" fmla="*/ 14478 w 57911"/>
              <a:gd name="connsiteY1" fmla="*/ 243078 h 257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257556">
                <a:moveTo>
                  <a:pt x="14478" y="14478"/>
                </a:moveTo>
                <a:lnTo>
                  <a:pt x="14478" y="2430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22400" y="1485900"/>
            <a:ext cx="88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587500" y="1447800"/>
            <a:ext cx="6464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트리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터미널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프린터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디스크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장치들도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취급한다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아스키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동등하게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취급한다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허가모드를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165600" y="4152900"/>
            <a:ext cx="266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usr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003800" y="3492500"/>
            <a:ext cx="11684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604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(root)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927600" y="49149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327400" y="4914900"/>
            <a:ext cx="292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368800" y="5664200"/>
            <a:ext cx="292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524500" y="56769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4000" y="76200"/>
            <a:ext cx="31115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800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특징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039100" y="203200"/>
            <a:ext cx="227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00673" y="2355850"/>
            <a:ext cx="2070100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28545" y="3727450"/>
            <a:ext cx="884427" cy="698500"/>
          </a:xfrm>
          <a:custGeom>
            <a:avLst/>
            <a:gdLst>
              <a:gd name="connsiteX0" fmla="*/ 6350 w 884427"/>
              <a:gd name="connsiteY0" fmla="*/ 692150 h 698500"/>
              <a:gd name="connsiteX1" fmla="*/ 878077 w 884427"/>
              <a:gd name="connsiteY1" fmla="*/ 692150 h 698500"/>
              <a:gd name="connsiteX2" fmla="*/ 878077 w 884427"/>
              <a:gd name="connsiteY2" fmla="*/ 6350 h 698500"/>
              <a:gd name="connsiteX3" fmla="*/ 6350 w 884427"/>
              <a:gd name="connsiteY3" fmla="*/ 6350 h 698500"/>
              <a:gd name="connsiteX4" fmla="*/ 6350 w 884427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427" h="698500">
                <a:moveTo>
                  <a:pt x="6350" y="692150"/>
                </a:moveTo>
                <a:lnTo>
                  <a:pt x="878077" y="692150"/>
                </a:lnTo>
                <a:lnTo>
                  <a:pt x="878077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0273" y="3727450"/>
            <a:ext cx="850900" cy="698500"/>
          </a:xfrm>
          <a:custGeom>
            <a:avLst/>
            <a:gdLst>
              <a:gd name="connsiteX0" fmla="*/ 6350 w 850900"/>
              <a:gd name="connsiteY0" fmla="*/ 692150 h 698500"/>
              <a:gd name="connsiteX1" fmla="*/ 844550 w 850900"/>
              <a:gd name="connsiteY1" fmla="*/ 692150 h 698500"/>
              <a:gd name="connsiteX2" fmla="*/ 844550 w 850900"/>
              <a:gd name="connsiteY2" fmla="*/ 6350 h 698500"/>
              <a:gd name="connsiteX3" fmla="*/ 6350 w 850900"/>
              <a:gd name="connsiteY3" fmla="*/ 6350 h 698500"/>
              <a:gd name="connsiteX4" fmla="*/ 6350 w 8509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" h="698500">
                <a:moveTo>
                  <a:pt x="6350" y="692150"/>
                </a:moveTo>
                <a:lnTo>
                  <a:pt x="844550" y="692150"/>
                </a:lnTo>
                <a:lnTo>
                  <a:pt x="8445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38473" y="3727450"/>
            <a:ext cx="850900" cy="698500"/>
          </a:xfrm>
          <a:custGeom>
            <a:avLst/>
            <a:gdLst>
              <a:gd name="connsiteX0" fmla="*/ 6350 w 850900"/>
              <a:gd name="connsiteY0" fmla="*/ 692150 h 698500"/>
              <a:gd name="connsiteX1" fmla="*/ 844550 w 850900"/>
              <a:gd name="connsiteY1" fmla="*/ 692150 h 698500"/>
              <a:gd name="connsiteX2" fmla="*/ 844550 w 850900"/>
              <a:gd name="connsiteY2" fmla="*/ 6350 h 698500"/>
              <a:gd name="connsiteX3" fmla="*/ 6350 w 850900"/>
              <a:gd name="connsiteY3" fmla="*/ 6350 h 698500"/>
              <a:gd name="connsiteX4" fmla="*/ 6350 w 8509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" h="698500">
                <a:moveTo>
                  <a:pt x="6350" y="692150"/>
                </a:moveTo>
                <a:lnTo>
                  <a:pt x="844550" y="692150"/>
                </a:lnTo>
                <a:lnTo>
                  <a:pt x="8445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862073" y="5128005"/>
            <a:ext cx="1536700" cy="698500"/>
          </a:xfrm>
          <a:custGeom>
            <a:avLst/>
            <a:gdLst>
              <a:gd name="connsiteX0" fmla="*/ 6350 w 1536700"/>
              <a:gd name="connsiteY0" fmla="*/ 692150 h 698500"/>
              <a:gd name="connsiteX1" fmla="*/ 1530350 w 1536700"/>
              <a:gd name="connsiteY1" fmla="*/ 692150 h 698500"/>
              <a:gd name="connsiteX2" fmla="*/ 1530350 w 1536700"/>
              <a:gd name="connsiteY2" fmla="*/ 6350 h 698500"/>
              <a:gd name="connsiteX3" fmla="*/ 6350 w 1536700"/>
              <a:gd name="connsiteY3" fmla="*/ 6350 h 698500"/>
              <a:gd name="connsiteX4" fmla="*/ 6350 w 1536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6700" h="698500">
                <a:moveTo>
                  <a:pt x="6350" y="692150"/>
                </a:moveTo>
                <a:lnTo>
                  <a:pt x="1530350" y="692150"/>
                </a:lnTo>
                <a:lnTo>
                  <a:pt x="15303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86073" y="5128005"/>
            <a:ext cx="1536700" cy="698500"/>
          </a:xfrm>
          <a:custGeom>
            <a:avLst/>
            <a:gdLst>
              <a:gd name="connsiteX0" fmla="*/ 6350 w 1536700"/>
              <a:gd name="connsiteY0" fmla="*/ 692150 h 698500"/>
              <a:gd name="connsiteX1" fmla="*/ 1530350 w 1536700"/>
              <a:gd name="connsiteY1" fmla="*/ 692150 h 698500"/>
              <a:gd name="connsiteX2" fmla="*/ 1530350 w 1536700"/>
              <a:gd name="connsiteY2" fmla="*/ 6350 h 698500"/>
              <a:gd name="connsiteX3" fmla="*/ 6350 w 1536700"/>
              <a:gd name="connsiteY3" fmla="*/ 6350 h 698500"/>
              <a:gd name="connsiteX4" fmla="*/ 6350 w 1536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6700" h="698500">
                <a:moveTo>
                  <a:pt x="6350" y="692150"/>
                </a:moveTo>
                <a:lnTo>
                  <a:pt x="1530350" y="692150"/>
                </a:lnTo>
                <a:lnTo>
                  <a:pt x="15303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910073" y="5128005"/>
            <a:ext cx="1536700" cy="698500"/>
          </a:xfrm>
          <a:custGeom>
            <a:avLst/>
            <a:gdLst>
              <a:gd name="connsiteX0" fmla="*/ 6350 w 1536700"/>
              <a:gd name="connsiteY0" fmla="*/ 692150 h 698500"/>
              <a:gd name="connsiteX1" fmla="*/ 1530350 w 1536700"/>
              <a:gd name="connsiteY1" fmla="*/ 692150 h 698500"/>
              <a:gd name="connsiteX2" fmla="*/ 1530350 w 1536700"/>
              <a:gd name="connsiteY2" fmla="*/ 6350 h 698500"/>
              <a:gd name="connsiteX3" fmla="*/ 6350 w 1536700"/>
              <a:gd name="connsiteY3" fmla="*/ 6350 h 698500"/>
              <a:gd name="connsiteX4" fmla="*/ 6350 w 1536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6700" h="698500">
                <a:moveTo>
                  <a:pt x="6350" y="692150"/>
                </a:moveTo>
                <a:lnTo>
                  <a:pt x="1530350" y="692150"/>
                </a:lnTo>
                <a:lnTo>
                  <a:pt x="15303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34073" y="5128005"/>
            <a:ext cx="1536700" cy="698500"/>
          </a:xfrm>
          <a:custGeom>
            <a:avLst/>
            <a:gdLst>
              <a:gd name="connsiteX0" fmla="*/ 6350 w 1536700"/>
              <a:gd name="connsiteY0" fmla="*/ 692150 h 698500"/>
              <a:gd name="connsiteX1" fmla="*/ 1530350 w 1536700"/>
              <a:gd name="connsiteY1" fmla="*/ 692150 h 698500"/>
              <a:gd name="connsiteX2" fmla="*/ 1530350 w 1536700"/>
              <a:gd name="connsiteY2" fmla="*/ 6350 h 698500"/>
              <a:gd name="connsiteX3" fmla="*/ 6350 w 1536700"/>
              <a:gd name="connsiteY3" fmla="*/ 6350 h 698500"/>
              <a:gd name="connsiteX4" fmla="*/ 6350 w 1536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6700" h="698500">
                <a:moveTo>
                  <a:pt x="6350" y="692150"/>
                </a:moveTo>
                <a:lnTo>
                  <a:pt x="1530350" y="692150"/>
                </a:lnTo>
                <a:lnTo>
                  <a:pt x="15303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62073" y="3041650"/>
            <a:ext cx="1993900" cy="698500"/>
          </a:xfrm>
          <a:custGeom>
            <a:avLst/>
            <a:gdLst>
              <a:gd name="connsiteX0" fmla="*/ 1987550 w 1993900"/>
              <a:gd name="connsiteY0" fmla="*/ 6350 h 698500"/>
              <a:gd name="connsiteX1" fmla="*/ 6350 w 1993900"/>
              <a:gd name="connsiteY1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3900" h="698500">
                <a:moveTo>
                  <a:pt x="1987550" y="6350"/>
                </a:moveTo>
                <a:lnTo>
                  <a:pt x="6350" y="692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00673" y="3041650"/>
            <a:ext cx="2070100" cy="698500"/>
          </a:xfrm>
          <a:custGeom>
            <a:avLst/>
            <a:gdLst>
              <a:gd name="connsiteX0" fmla="*/ 6350 w 2070100"/>
              <a:gd name="connsiteY0" fmla="*/ 6350 h 698500"/>
              <a:gd name="connsiteX1" fmla="*/ 2063750 w 2070100"/>
              <a:gd name="connsiteY1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70100" h="698500">
                <a:moveTo>
                  <a:pt x="6350" y="6350"/>
                </a:moveTo>
                <a:lnTo>
                  <a:pt x="2063750" y="692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62073" y="4413250"/>
            <a:ext cx="1689100" cy="698500"/>
          </a:xfrm>
          <a:custGeom>
            <a:avLst/>
            <a:gdLst>
              <a:gd name="connsiteX0" fmla="*/ 1682750 w 1689100"/>
              <a:gd name="connsiteY0" fmla="*/ 6350 h 698500"/>
              <a:gd name="connsiteX1" fmla="*/ 6350 w 1689100"/>
              <a:gd name="connsiteY1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100" h="698500">
                <a:moveTo>
                  <a:pt x="1682750" y="6350"/>
                </a:moveTo>
                <a:lnTo>
                  <a:pt x="6350" y="692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376673" y="4413250"/>
            <a:ext cx="3594100" cy="698500"/>
          </a:xfrm>
          <a:custGeom>
            <a:avLst/>
            <a:gdLst>
              <a:gd name="connsiteX0" fmla="*/ 6350 w 3594100"/>
              <a:gd name="connsiteY0" fmla="*/ 6350 h 698500"/>
              <a:gd name="connsiteX1" fmla="*/ 3587750 w 3594100"/>
              <a:gd name="connsiteY1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94100" h="698500">
                <a:moveTo>
                  <a:pt x="6350" y="6350"/>
                </a:moveTo>
                <a:lnTo>
                  <a:pt x="3587750" y="692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0" y="2590800"/>
            <a:ext cx="76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Partition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495800" y="2590800"/>
            <a:ext cx="76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Partition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553200" y="2590800"/>
            <a:ext cx="76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Partition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943100" y="3898900"/>
            <a:ext cx="520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Boot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Block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794000" y="3898900"/>
            <a:ext cx="533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Super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Block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632200" y="3898900"/>
            <a:ext cx="647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i-node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List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0" y="3987800"/>
            <a:ext cx="1016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Block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60600" y="5359400"/>
            <a:ext cx="647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i-node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860800" y="5359400"/>
            <a:ext cx="647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i-node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346700" y="5308600"/>
            <a:ext cx="190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70700" y="5359400"/>
            <a:ext cx="647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i-node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4000" y="76200"/>
            <a:ext cx="28321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207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039100" y="203200"/>
            <a:ext cx="227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</a:p>
        </p:txBody>
      </p:sp>
      <p:sp>
        <p:nvSpPr>
          <p:cNvPr id="6" name="Freeform 3"/>
          <p:cNvSpPr/>
          <p:nvPr/>
        </p:nvSpPr>
        <p:spPr>
          <a:xfrm>
            <a:off x="3843273" y="2355850"/>
            <a:ext cx="2070100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85873" y="2355850"/>
            <a:ext cx="2070100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926921-5772-43FD-BA81-E8ECBF21E5A0}"/>
              </a:ext>
            </a:extLst>
          </p:cNvPr>
          <p:cNvSpPr/>
          <p:nvPr/>
        </p:nvSpPr>
        <p:spPr>
          <a:xfrm>
            <a:off x="1785873" y="2355850"/>
            <a:ext cx="2054354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803594C5-5879-4EAD-A84D-B36AAC75DC4A}"/>
              </a:ext>
            </a:extLst>
          </p:cNvPr>
          <p:cNvSpPr/>
          <p:nvPr/>
        </p:nvSpPr>
        <p:spPr>
          <a:xfrm>
            <a:off x="3826002" y="2355850"/>
            <a:ext cx="2070100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5358B-5E70-4987-8E53-6C468EA5A3D7}"/>
              </a:ext>
            </a:extLst>
          </p:cNvPr>
          <p:cNvSpPr/>
          <p:nvPr/>
        </p:nvSpPr>
        <p:spPr>
          <a:xfrm>
            <a:off x="3826002" y="2355850"/>
            <a:ext cx="2054354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31534E84-B57C-4549-9B0E-AB6195F24FD0}"/>
              </a:ext>
            </a:extLst>
          </p:cNvPr>
          <p:cNvSpPr/>
          <p:nvPr/>
        </p:nvSpPr>
        <p:spPr>
          <a:xfrm>
            <a:off x="5892930" y="2355850"/>
            <a:ext cx="2070100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DCFBC0-70AD-44E8-A947-5B59D23A2519}"/>
              </a:ext>
            </a:extLst>
          </p:cNvPr>
          <p:cNvSpPr/>
          <p:nvPr/>
        </p:nvSpPr>
        <p:spPr>
          <a:xfrm>
            <a:off x="5892930" y="2355850"/>
            <a:ext cx="2054354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67645F05-16A2-44E9-9F1D-BAB71258EB21}"/>
              </a:ext>
            </a:extLst>
          </p:cNvPr>
          <p:cNvSpPr/>
          <p:nvPr/>
        </p:nvSpPr>
        <p:spPr>
          <a:xfrm>
            <a:off x="1855723" y="3756405"/>
            <a:ext cx="769374" cy="698500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8E88C-6E01-40BE-BBF9-6D5A714C0A8C}"/>
              </a:ext>
            </a:extLst>
          </p:cNvPr>
          <p:cNvSpPr/>
          <p:nvPr/>
        </p:nvSpPr>
        <p:spPr>
          <a:xfrm>
            <a:off x="1855723" y="3756405"/>
            <a:ext cx="763522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3F9EB306-B096-4886-8990-75A035478907}"/>
              </a:ext>
            </a:extLst>
          </p:cNvPr>
          <p:cNvSpPr/>
          <p:nvPr/>
        </p:nvSpPr>
        <p:spPr>
          <a:xfrm>
            <a:off x="2625096" y="3756405"/>
            <a:ext cx="909497" cy="662871"/>
          </a:xfrm>
          <a:custGeom>
            <a:avLst/>
            <a:gdLst>
              <a:gd name="connsiteX0" fmla="*/ 6350 w 2070100"/>
              <a:gd name="connsiteY0" fmla="*/ 692150 h 698500"/>
              <a:gd name="connsiteX1" fmla="*/ 2063750 w 2070100"/>
              <a:gd name="connsiteY1" fmla="*/ 692150 h 698500"/>
              <a:gd name="connsiteX2" fmla="*/ 2063750 w 2070100"/>
              <a:gd name="connsiteY2" fmla="*/ 6350 h 698500"/>
              <a:gd name="connsiteX3" fmla="*/ 6350 w 2070100"/>
              <a:gd name="connsiteY3" fmla="*/ 6350 h 698500"/>
              <a:gd name="connsiteX4" fmla="*/ 6350 w 2070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698500">
                <a:moveTo>
                  <a:pt x="6350" y="692150"/>
                </a:moveTo>
                <a:lnTo>
                  <a:pt x="2063750" y="692150"/>
                </a:lnTo>
                <a:lnTo>
                  <a:pt x="2063750" y="6350"/>
                </a:lnTo>
                <a:lnTo>
                  <a:pt x="6350" y="63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B829ED-B732-4C10-B5F3-B90BAAF96726}"/>
              </a:ext>
            </a:extLst>
          </p:cNvPr>
          <p:cNvSpPr/>
          <p:nvPr/>
        </p:nvSpPr>
        <p:spPr>
          <a:xfrm>
            <a:off x="2625096" y="3756405"/>
            <a:ext cx="902579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5C9F45-1557-49F9-829D-A7F884CACE02}"/>
              </a:ext>
            </a:extLst>
          </p:cNvPr>
          <p:cNvSpPr/>
          <p:nvPr/>
        </p:nvSpPr>
        <p:spPr>
          <a:xfrm>
            <a:off x="3527675" y="3748277"/>
            <a:ext cx="902579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B7AA21-F4AB-46AE-B3CB-87D60BE3CA07}"/>
              </a:ext>
            </a:extLst>
          </p:cNvPr>
          <p:cNvSpPr/>
          <p:nvPr/>
        </p:nvSpPr>
        <p:spPr>
          <a:xfrm>
            <a:off x="4430254" y="3752469"/>
            <a:ext cx="3556199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B43A7D-3A0C-4CDC-8216-F06EA57D2A07}"/>
              </a:ext>
            </a:extLst>
          </p:cNvPr>
          <p:cNvSpPr/>
          <p:nvPr/>
        </p:nvSpPr>
        <p:spPr>
          <a:xfrm>
            <a:off x="1891442" y="5105780"/>
            <a:ext cx="1478951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A58DE64-836B-4F62-A610-D0192A6911A7}"/>
              </a:ext>
            </a:extLst>
          </p:cNvPr>
          <p:cNvSpPr/>
          <p:nvPr/>
        </p:nvSpPr>
        <p:spPr>
          <a:xfrm>
            <a:off x="3368936" y="5116322"/>
            <a:ext cx="1478951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7EBE9A-4386-44A2-A037-9AAF96BAFB2B}"/>
              </a:ext>
            </a:extLst>
          </p:cNvPr>
          <p:cNvSpPr/>
          <p:nvPr/>
        </p:nvSpPr>
        <p:spPr>
          <a:xfrm>
            <a:off x="4846092" y="5116322"/>
            <a:ext cx="1478951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486A0C-6BD4-4C0B-B452-788A50BF373E}"/>
              </a:ext>
            </a:extLst>
          </p:cNvPr>
          <p:cNvSpPr/>
          <p:nvPr/>
        </p:nvSpPr>
        <p:spPr>
          <a:xfrm>
            <a:off x="6322572" y="5128005"/>
            <a:ext cx="1635501" cy="65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203200"/>
            <a:ext cx="6032500" cy="468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36600" algn="l"/>
                <a:tab pos="10922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Super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Block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블록의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시스템내에서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블록의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시스템내의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039100" y="203200"/>
            <a:ext cx="227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" y="190500"/>
            <a:ext cx="5715000" cy="444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항은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부팅시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포함되어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메모리에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</a:p>
          <a:p>
            <a:pPr>
              <a:lnSpc>
                <a:spcPts val="20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소유자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ID,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접근허가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접근시간</a:t>
            </a:r>
          </a:p>
          <a:p>
            <a:pPr>
              <a:lnSpc>
                <a:spcPts val="20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링크수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주소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</a:p>
          <a:p>
            <a:pPr>
              <a:lnSpc>
                <a:spcPts val="2000"/>
              </a:lnSpc>
              <a:tabLst>
                <a:tab pos="736600" algn="l"/>
                <a:tab pos="1092200" algn="l"/>
                <a:tab pos="14478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참조계수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i-node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번호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장치번호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039100" y="203200"/>
            <a:ext cx="227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98750" y="2744470"/>
            <a:ext cx="5226304" cy="2284984"/>
          </a:xfrm>
          <a:custGeom>
            <a:avLst/>
            <a:gdLst>
              <a:gd name="connsiteX0" fmla="*/ 6350 w 5226304"/>
              <a:gd name="connsiteY0" fmla="*/ 2278633 h 2284984"/>
              <a:gd name="connsiteX1" fmla="*/ 5219954 w 5226304"/>
              <a:gd name="connsiteY1" fmla="*/ 2278633 h 2284984"/>
              <a:gd name="connsiteX2" fmla="*/ 5219954 w 5226304"/>
              <a:gd name="connsiteY2" fmla="*/ 6350 h 2284984"/>
              <a:gd name="connsiteX3" fmla="*/ 6350 w 5226304"/>
              <a:gd name="connsiteY3" fmla="*/ 6350 h 2284984"/>
              <a:gd name="connsiteX4" fmla="*/ 6350 w 5226304"/>
              <a:gd name="connsiteY4" fmla="*/ 2278633 h 228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304" h="2284984">
                <a:moveTo>
                  <a:pt x="6350" y="2278633"/>
                </a:moveTo>
                <a:lnTo>
                  <a:pt x="5219954" y="2278633"/>
                </a:lnTo>
                <a:lnTo>
                  <a:pt x="5219954" y="6350"/>
                </a:lnTo>
                <a:lnTo>
                  <a:pt x="6350" y="6350"/>
                </a:lnTo>
                <a:lnTo>
                  <a:pt x="6350" y="22786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96539" y="3565016"/>
            <a:ext cx="2645663" cy="12192"/>
          </a:xfrm>
          <a:custGeom>
            <a:avLst/>
            <a:gdLst>
              <a:gd name="connsiteX0" fmla="*/ 0 w 2645663"/>
              <a:gd name="connsiteY0" fmla="*/ 0 h 12192"/>
              <a:gd name="connsiteX1" fmla="*/ 881888 w 2645663"/>
              <a:gd name="connsiteY1" fmla="*/ 0 h 12192"/>
              <a:gd name="connsiteX2" fmla="*/ 1763775 w 2645663"/>
              <a:gd name="connsiteY2" fmla="*/ 0 h 12192"/>
              <a:gd name="connsiteX3" fmla="*/ 2645663 w 2645663"/>
              <a:gd name="connsiteY3" fmla="*/ 0 h 12192"/>
              <a:gd name="connsiteX4" fmla="*/ 2645663 w 2645663"/>
              <a:gd name="connsiteY4" fmla="*/ 12192 h 12192"/>
              <a:gd name="connsiteX5" fmla="*/ 1763775 w 2645663"/>
              <a:gd name="connsiteY5" fmla="*/ 12192 h 12192"/>
              <a:gd name="connsiteX6" fmla="*/ 881888 w 2645663"/>
              <a:gd name="connsiteY6" fmla="*/ 12192 h 12192"/>
              <a:gd name="connsiteX7" fmla="*/ 0 w 2645663"/>
              <a:gd name="connsiteY7" fmla="*/ 12192 h 12192"/>
              <a:gd name="connsiteX8" fmla="*/ 0 w 2645663"/>
              <a:gd name="connsiteY8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45663" h="12192">
                <a:moveTo>
                  <a:pt x="0" y="0"/>
                </a:moveTo>
                <a:lnTo>
                  <a:pt x="881888" y="0"/>
                </a:lnTo>
                <a:lnTo>
                  <a:pt x="1763775" y="0"/>
                </a:lnTo>
                <a:lnTo>
                  <a:pt x="2645663" y="0"/>
                </a:lnTo>
                <a:lnTo>
                  <a:pt x="2645663" y="12192"/>
                </a:lnTo>
                <a:lnTo>
                  <a:pt x="1763775" y="12192"/>
                </a:lnTo>
                <a:lnTo>
                  <a:pt x="881888" y="12192"/>
                </a:lnTo>
                <a:lnTo>
                  <a:pt x="0" y="1219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95727" y="2363723"/>
            <a:ext cx="5568060" cy="115823"/>
          </a:xfrm>
          <a:custGeom>
            <a:avLst/>
            <a:gdLst>
              <a:gd name="connsiteX0" fmla="*/ 28955 w 5568060"/>
              <a:gd name="connsiteY0" fmla="*/ 28955 h 115823"/>
              <a:gd name="connsiteX1" fmla="*/ 5539104 w 5568060"/>
              <a:gd name="connsiteY1" fmla="*/ 28955 h 115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68060" h="115823">
                <a:moveTo>
                  <a:pt x="28955" y="28955"/>
                </a:moveTo>
                <a:lnTo>
                  <a:pt x="5539104" y="28955"/>
                </a:lnTo>
              </a:path>
            </a:pathLst>
          </a:custGeom>
          <a:ln w="635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18333" y="5367273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18333" y="2459482"/>
            <a:ext cx="5522848" cy="21844"/>
          </a:xfrm>
          <a:custGeom>
            <a:avLst/>
            <a:gdLst>
              <a:gd name="connsiteX0" fmla="*/ 6350 w 5522848"/>
              <a:gd name="connsiteY0" fmla="*/ 6350 h 21844"/>
              <a:gd name="connsiteX1" fmla="*/ 5516498 w 5522848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2848" h="21844">
                <a:moveTo>
                  <a:pt x="6350" y="6350"/>
                </a:moveTo>
                <a:lnTo>
                  <a:pt x="5516498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94000" y="2857500"/>
            <a:ext cx="2146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314700"/>
            <a:ext cx="2641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94000" y="4178300"/>
            <a:ext cx="271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Status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Directory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94000" y="4610100"/>
            <a:ext cx="3162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Hard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Symbolic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Link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09900" y="1435100"/>
            <a:ext cx="4318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C5003D"/>
                </a:solidFill>
                <a:latin typeface="맑은 고딕" pitchFamily="18" charset="0"/>
                <a:cs typeface="맑은 고딕" pitchFamily="18" charset="0"/>
              </a:rPr>
              <a:t>System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88310" y="1406397"/>
            <a:ext cx="1917699" cy="389128"/>
          </a:xfrm>
          <a:custGeom>
            <a:avLst/>
            <a:gdLst>
              <a:gd name="connsiteX0" fmla="*/ 6350 w 1917699"/>
              <a:gd name="connsiteY0" fmla="*/ 382778 h 389128"/>
              <a:gd name="connsiteX1" fmla="*/ 1911349 w 1917699"/>
              <a:gd name="connsiteY1" fmla="*/ 382778 h 389128"/>
              <a:gd name="connsiteX2" fmla="*/ 1911349 w 1917699"/>
              <a:gd name="connsiteY2" fmla="*/ 6350 h 389128"/>
              <a:gd name="connsiteX3" fmla="*/ 6350 w 1917699"/>
              <a:gd name="connsiteY3" fmla="*/ 6350 h 389128"/>
              <a:gd name="connsiteX4" fmla="*/ 6350 w 1917699"/>
              <a:gd name="connsiteY4" fmla="*/ 382778 h 389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699" h="389128">
                <a:moveTo>
                  <a:pt x="6350" y="382778"/>
                </a:moveTo>
                <a:lnTo>
                  <a:pt x="1911349" y="382778"/>
                </a:lnTo>
                <a:lnTo>
                  <a:pt x="1911349" y="6350"/>
                </a:lnTo>
                <a:lnTo>
                  <a:pt x="6350" y="6350"/>
                </a:lnTo>
                <a:lnTo>
                  <a:pt x="6350" y="3827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59782" y="2360422"/>
            <a:ext cx="2184400" cy="389127"/>
          </a:xfrm>
          <a:custGeom>
            <a:avLst/>
            <a:gdLst>
              <a:gd name="connsiteX0" fmla="*/ 6350 w 2184400"/>
              <a:gd name="connsiteY0" fmla="*/ 382777 h 389127"/>
              <a:gd name="connsiteX1" fmla="*/ 2178049 w 2184400"/>
              <a:gd name="connsiteY1" fmla="*/ 382777 h 389127"/>
              <a:gd name="connsiteX2" fmla="*/ 2178049 w 2184400"/>
              <a:gd name="connsiteY2" fmla="*/ 6350 h 389127"/>
              <a:gd name="connsiteX3" fmla="*/ 6350 w 2184400"/>
              <a:gd name="connsiteY3" fmla="*/ 6350 h 389127"/>
              <a:gd name="connsiteX4" fmla="*/ 6350 w 2184400"/>
              <a:gd name="connsiteY4" fmla="*/ 382777 h 389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400" h="389127">
                <a:moveTo>
                  <a:pt x="6350" y="382777"/>
                </a:moveTo>
                <a:lnTo>
                  <a:pt x="2178049" y="382777"/>
                </a:lnTo>
                <a:lnTo>
                  <a:pt x="2178049" y="6350"/>
                </a:lnTo>
                <a:lnTo>
                  <a:pt x="6350" y="6350"/>
                </a:lnTo>
                <a:lnTo>
                  <a:pt x="6350" y="3827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61305" y="2741422"/>
            <a:ext cx="2182876" cy="389127"/>
          </a:xfrm>
          <a:custGeom>
            <a:avLst/>
            <a:gdLst>
              <a:gd name="connsiteX0" fmla="*/ 6350 w 2182876"/>
              <a:gd name="connsiteY0" fmla="*/ 382777 h 389127"/>
              <a:gd name="connsiteX1" fmla="*/ 2176525 w 2182876"/>
              <a:gd name="connsiteY1" fmla="*/ 382777 h 389127"/>
              <a:gd name="connsiteX2" fmla="*/ 2176525 w 2182876"/>
              <a:gd name="connsiteY2" fmla="*/ 6350 h 389127"/>
              <a:gd name="connsiteX3" fmla="*/ 6350 w 2182876"/>
              <a:gd name="connsiteY3" fmla="*/ 6350 h 389127"/>
              <a:gd name="connsiteX4" fmla="*/ 6350 w 2182876"/>
              <a:gd name="connsiteY4" fmla="*/ 382777 h 389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2876" h="389127">
                <a:moveTo>
                  <a:pt x="6350" y="382777"/>
                </a:moveTo>
                <a:lnTo>
                  <a:pt x="2176525" y="382777"/>
                </a:lnTo>
                <a:lnTo>
                  <a:pt x="2176525" y="6350"/>
                </a:lnTo>
                <a:lnTo>
                  <a:pt x="6350" y="6350"/>
                </a:lnTo>
                <a:lnTo>
                  <a:pt x="6350" y="3827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061716" y="3784091"/>
            <a:ext cx="4020311" cy="406908"/>
          </a:xfrm>
          <a:custGeom>
            <a:avLst/>
            <a:gdLst>
              <a:gd name="connsiteX0" fmla="*/ 0 w 4020311"/>
              <a:gd name="connsiteY0" fmla="*/ 406908 h 406908"/>
              <a:gd name="connsiteX1" fmla="*/ 4020312 w 4020311"/>
              <a:gd name="connsiteY1" fmla="*/ 406908 h 406908"/>
              <a:gd name="connsiteX2" fmla="*/ 4020312 w 4020311"/>
              <a:gd name="connsiteY2" fmla="*/ 0 h 406908"/>
              <a:gd name="connsiteX3" fmla="*/ 0 w 4020311"/>
              <a:gd name="connsiteY3" fmla="*/ 0 h 406908"/>
              <a:gd name="connsiteX4" fmla="*/ 0 w 4020311"/>
              <a:gd name="connsiteY4" fmla="*/ 406908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311" h="406908">
                <a:moveTo>
                  <a:pt x="0" y="406908"/>
                </a:moveTo>
                <a:lnTo>
                  <a:pt x="4020312" y="406908"/>
                </a:lnTo>
                <a:lnTo>
                  <a:pt x="4020312" y="0"/>
                </a:lnTo>
                <a:lnTo>
                  <a:pt x="0" y="0"/>
                </a:lnTo>
                <a:lnTo>
                  <a:pt x="0" y="406908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55366" y="3777741"/>
            <a:ext cx="4033011" cy="419608"/>
          </a:xfrm>
          <a:custGeom>
            <a:avLst/>
            <a:gdLst>
              <a:gd name="connsiteX0" fmla="*/ 6350 w 4033011"/>
              <a:gd name="connsiteY0" fmla="*/ 413258 h 419608"/>
              <a:gd name="connsiteX1" fmla="*/ 4026662 w 4033011"/>
              <a:gd name="connsiteY1" fmla="*/ 413258 h 419608"/>
              <a:gd name="connsiteX2" fmla="*/ 4026662 w 4033011"/>
              <a:gd name="connsiteY2" fmla="*/ 6350 h 419608"/>
              <a:gd name="connsiteX3" fmla="*/ 6350 w 4033011"/>
              <a:gd name="connsiteY3" fmla="*/ 6350 h 419608"/>
              <a:gd name="connsiteX4" fmla="*/ 6350 w 4033011"/>
              <a:gd name="connsiteY4" fmla="*/ 413258 h 419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3011" h="419608">
                <a:moveTo>
                  <a:pt x="6350" y="413258"/>
                </a:moveTo>
                <a:lnTo>
                  <a:pt x="4026662" y="413258"/>
                </a:lnTo>
                <a:lnTo>
                  <a:pt x="4026662" y="6350"/>
                </a:lnTo>
                <a:lnTo>
                  <a:pt x="6350" y="6350"/>
                </a:lnTo>
                <a:lnTo>
                  <a:pt x="6350" y="4132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61716" y="4194047"/>
            <a:ext cx="4020311" cy="435864"/>
          </a:xfrm>
          <a:custGeom>
            <a:avLst/>
            <a:gdLst>
              <a:gd name="connsiteX0" fmla="*/ 0 w 4020311"/>
              <a:gd name="connsiteY0" fmla="*/ 435864 h 435864"/>
              <a:gd name="connsiteX1" fmla="*/ 4020312 w 4020311"/>
              <a:gd name="connsiteY1" fmla="*/ 435864 h 435864"/>
              <a:gd name="connsiteX2" fmla="*/ 4020312 w 4020311"/>
              <a:gd name="connsiteY2" fmla="*/ 0 h 435864"/>
              <a:gd name="connsiteX3" fmla="*/ 0 w 4020311"/>
              <a:gd name="connsiteY3" fmla="*/ 0 h 435864"/>
              <a:gd name="connsiteX4" fmla="*/ 0 w 4020311"/>
              <a:gd name="connsiteY4" fmla="*/ 435864 h 435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311" h="435864">
                <a:moveTo>
                  <a:pt x="0" y="435864"/>
                </a:moveTo>
                <a:lnTo>
                  <a:pt x="4020312" y="435864"/>
                </a:lnTo>
                <a:lnTo>
                  <a:pt x="4020312" y="0"/>
                </a:lnTo>
                <a:lnTo>
                  <a:pt x="0" y="0"/>
                </a:lnTo>
                <a:lnTo>
                  <a:pt x="0" y="435864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55366" y="4187697"/>
            <a:ext cx="4033011" cy="448564"/>
          </a:xfrm>
          <a:custGeom>
            <a:avLst/>
            <a:gdLst>
              <a:gd name="connsiteX0" fmla="*/ 6350 w 4033011"/>
              <a:gd name="connsiteY0" fmla="*/ 442214 h 448564"/>
              <a:gd name="connsiteX1" fmla="*/ 4026662 w 4033011"/>
              <a:gd name="connsiteY1" fmla="*/ 442214 h 448564"/>
              <a:gd name="connsiteX2" fmla="*/ 4026662 w 4033011"/>
              <a:gd name="connsiteY2" fmla="*/ 6350 h 448564"/>
              <a:gd name="connsiteX3" fmla="*/ 6350 w 4033011"/>
              <a:gd name="connsiteY3" fmla="*/ 6350 h 448564"/>
              <a:gd name="connsiteX4" fmla="*/ 6350 w 4033011"/>
              <a:gd name="connsiteY4" fmla="*/ 442214 h 448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3011" h="448564">
                <a:moveTo>
                  <a:pt x="6350" y="442214"/>
                </a:moveTo>
                <a:lnTo>
                  <a:pt x="4026662" y="442214"/>
                </a:lnTo>
                <a:lnTo>
                  <a:pt x="4026662" y="6350"/>
                </a:lnTo>
                <a:lnTo>
                  <a:pt x="6350" y="6350"/>
                </a:lnTo>
                <a:lnTo>
                  <a:pt x="6350" y="4422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69082" y="5359653"/>
            <a:ext cx="4034536" cy="418084"/>
          </a:xfrm>
          <a:custGeom>
            <a:avLst/>
            <a:gdLst>
              <a:gd name="connsiteX0" fmla="*/ 6350 w 4034536"/>
              <a:gd name="connsiteY0" fmla="*/ 411734 h 418084"/>
              <a:gd name="connsiteX1" fmla="*/ 4028186 w 4034536"/>
              <a:gd name="connsiteY1" fmla="*/ 411734 h 418084"/>
              <a:gd name="connsiteX2" fmla="*/ 4028186 w 4034536"/>
              <a:gd name="connsiteY2" fmla="*/ 6350 h 418084"/>
              <a:gd name="connsiteX3" fmla="*/ 6350 w 4034536"/>
              <a:gd name="connsiteY3" fmla="*/ 6350 h 418084"/>
              <a:gd name="connsiteX4" fmla="*/ 6350 w 4034536"/>
              <a:gd name="connsiteY4" fmla="*/ 411734 h 418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4536" h="418084">
                <a:moveTo>
                  <a:pt x="6350" y="411734"/>
                </a:moveTo>
                <a:lnTo>
                  <a:pt x="4028186" y="411734"/>
                </a:lnTo>
                <a:lnTo>
                  <a:pt x="4028186" y="6350"/>
                </a:lnTo>
                <a:lnTo>
                  <a:pt x="6350" y="6350"/>
                </a:lnTo>
                <a:lnTo>
                  <a:pt x="6350" y="4117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770633" y="3442461"/>
            <a:ext cx="6779259" cy="21844"/>
          </a:xfrm>
          <a:custGeom>
            <a:avLst/>
            <a:gdLst>
              <a:gd name="connsiteX0" fmla="*/ 6350 w 6779259"/>
              <a:gd name="connsiteY0" fmla="*/ 6350 h 21844"/>
              <a:gd name="connsiteX1" fmla="*/ 6772909 w 6779259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79259" h="21844">
                <a:moveTo>
                  <a:pt x="6350" y="6350"/>
                </a:moveTo>
                <a:lnTo>
                  <a:pt x="67729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52345" y="4995417"/>
            <a:ext cx="6777735" cy="21844"/>
          </a:xfrm>
          <a:custGeom>
            <a:avLst/>
            <a:gdLst>
              <a:gd name="connsiteX0" fmla="*/ 6350 w 6777735"/>
              <a:gd name="connsiteY0" fmla="*/ 6350 h 21844"/>
              <a:gd name="connsiteX1" fmla="*/ 6771385 w 6777735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77735" h="21844">
                <a:moveTo>
                  <a:pt x="6350" y="6350"/>
                </a:moveTo>
                <a:lnTo>
                  <a:pt x="677138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1790700"/>
            <a:ext cx="203200" cy="2006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1778000"/>
            <a:ext cx="1600200" cy="609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111500"/>
            <a:ext cx="101600" cy="6858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610100"/>
            <a:ext cx="139700" cy="77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00389" y="1562098"/>
            <a:ext cx="37846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dirty="0"/>
              <a:t>			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Library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Library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Buffer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Buffer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(buffer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57200" algn="l"/>
                <a:tab pos="469900" algn="l"/>
                <a:tab pos="1295400" algn="l"/>
                <a:tab pos="1854200" algn="l"/>
                <a:tab pos="2159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Hardware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(terminal,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340600" y="2260600"/>
            <a:ext cx="838200" cy="356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Kernel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H/W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54000" y="50800"/>
            <a:ext cx="421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System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Call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Standard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364637-9FFC-4B0A-B2EF-D57841315C64}"/>
              </a:ext>
            </a:extLst>
          </p:cNvPr>
          <p:cNvSpPr/>
          <p:nvPr/>
        </p:nvSpPr>
        <p:spPr>
          <a:xfrm>
            <a:off x="2705894" y="1406397"/>
            <a:ext cx="2200115" cy="384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6BED8C-A603-405D-A479-B832C9F351BD}"/>
              </a:ext>
            </a:extLst>
          </p:cNvPr>
          <p:cNvSpPr/>
          <p:nvPr/>
        </p:nvSpPr>
        <p:spPr>
          <a:xfrm>
            <a:off x="4835335" y="2368421"/>
            <a:ext cx="2200115" cy="384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CD2318-F6CF-4B6A-9B15-73E80C83A2AA}"/>
              </a:ext>
            </a:extLst>
          </p:cNvPr>
          <p:cNvSpPr/>
          <p:nvPr/>
        </p:nvSpPr>
        <p:spPr>
          <a:xfrm>
            <a:off x="4835335" y="2738628"/>
            <a:ext cx="2200115" cy="3843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49B60-6996-47BB-BA21-DCFE4DD0C464}"/>
              </a:ext>
            </a:extLst>
          </p:cNvPr>
          <p:cNvSpPr txBox="1"/>
          <p:nvPr/>
        </p:nvSpPr>
        <p:spPr>
          <a:xfrm>
            <a:off x="970807" y="2327197"/>
            <a:ext cx="252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Programming</a:t>
            </a:r>
          </a:p>
          <a:p>
            <a:r>
              <a:rPr lang="en-US" altLang="ko-KR" dirty="0"/>
              <a:t>(open, read, write, close)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18ECA-83A1-449B-99A0-6A07EE48788D}"/>
              </a:ext>
            </a:extLst>
          </p:cNvPr>
          <p:cNvSpPr txBox="1"/>
          <p:nvPr/>
        </p:nvSpPr>
        <p:spPr>
          <a:xfrm>
            <a:off x="5288623" y="1479624"/>
            <a:ext cx="2802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Application Programming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fopen</a:t>
            </a:r>
            <a:r>
              <a:rPr lang="en-US" altLang="ko-KR" dirty="0"/>
              <a:t>, </a:t>
            </a:r>
            <a:r>
              <a:rPr lang="en-US" altLang="ko-KR" dirty="0" err="1"/>
              <a:t>fread</a:t>
            </a:r>
            <a:r>
              <a:rPr lang="en-US" altLang="ko-KR" dirty="0"/>
              <a:t>, </a:t>
            </a:r>
            <a:r>
              <a:rPr lang="en-US" altLang="ko-KR" dirty="0" err="1"/>
              <a:t>fwrite</a:t>
            </a:r>
            <a:r>
              <a:rPr lang="en-US" altLang="ko-KR" dirty="0"/>
              <a:t>, </a:t>
            </a:r>
            <a:r>
              <a:rPr lang="en-US" altLang="ko-KR" dirty="0" err="1"/>
              <a:t>fclose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3295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500" y="685800"/>
            <a:ext cx="2159000" cy="2501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1143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266700"/>
            <a:ext cx="7679988" cy="45269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7800" algn="l"/>
                <a:tab pos="457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1991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핀란드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헬싱키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대학의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Linus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Torvalds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오픈소스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OS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1991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9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17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0.01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인터넷을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공개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POSIX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compliant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뉴스그룹을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개발자들이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빠르게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패치가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이루어지며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안정화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1994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발표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FSF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수많은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UNIX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유틸리티가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(gcc,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emacs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…)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Bazzar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model(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개발됨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리눅스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기반의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distribution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개발됨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RedHat,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Ubuntu,</a:t>
            </a:r>
          </a:p>
          <a:p>
            <a:pPr>
              <a:lnSpc>
                <a:spcPts val="3200"/>
              </a:lnSpc>
              <a:tabLst>
                <a:tab pos="1778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Slackware,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Fedora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58698" y="1801114"/>
            <a:ext cx="4412488" cy="3429508"/>
          </a:xfrm>
          <a:custGeom>
            <a:avLst/>
            <a:gdLst>
              <a:gd name="connsiteX0" fmla="*/ 6350 w 4412488"/>
              <a:gd name="connsiteY0" fmla="*/ 3423157 h 3429508"/>
              <a:gd name="connsiteX1" fmla="*/ 4406137 w 4412488"/>
              <a:gd name="connsiteY1" fmla="*/ 3423157 h 3429508"/>
              <a:gd name="connsiteX2" fmla="*/ 4406137 w 4412488"/>
              <a:gd name="connsiteY2" fmla="*/ 6350 h 3429508"/>
              <a:gd name="connsiteX3" fmla="*/ 6350 w 4412488"/>
              <a:gd name="connsiteY3" fmla="*/ 6350 h 3429508"/>
              <a:gd name="connsiteX4" fmla="*/ 6350 w 4412488"/>
              <a:gd name="connsiteY4" fmla="*/ 3423157 h 3429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12488" h="3429508">
                <a:moveTo>
                  <a:pt x="6350" y="3423157"/>
                </a:moveTo>
                <a:lnTo>
                  <a:pt x="4406137" y="3423157"/>
                </a:lnTo>
                <a:lnTo>
                  <a:pt x="4406137" y="6350"/>
                </a:lnTo>
                <a:lnTo>
                  <a:pt x="6350" y="6350"/>
                </a:lnTo>
                <a:lnTo>
                  <a:pt x="6350" y="3423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5300" y="4381500"/>
            <a:ext cx="1371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" y="4914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5500" y="1511300"/>
            <a:ext cx="41910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  <a:tab pos="9398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file_1.c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54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70600" y="1752600"/>
            <a:ext cx="38608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fopen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read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모드로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1byte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fputc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1byte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598" dirty="0">
                <a:latin typeface="Times New Roman" pitchFamily="18" charset="0"/>
                <a:cs typeface="Times New Roman" pitchFamily="18" charset="0"/>
              </a:rPr>
              <a:t>파일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보낸다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fclose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닫음으로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자원을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해지한다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동작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70600" y="4559300"/>
            <a:ext cx="3924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file.c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모드로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열어서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바이트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닫는다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4000" y="50800"/>
            <a:ext cx="2146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8198" y="1311910"/>
            <a:ext cx="4881880" cy="4258564"/>
          </a:xfrm>
          <a:custGeom>
            <a:avLst/>
            <a:gdLst>
              <a:gd name="connsiteX0" fmla="*/ 6350 w 4881880"/>
              <a:gd name="connsiteY0" fmla="*/ 4252213 h 4258564"/>
              <a:gd name="connsiteX1" fmla="*/ 4875530 w 4881880"/>
              <a:gd name="connsiteY1" fmla="*/ 4252213 h 4258564"/>
              <a:gd name="connsiteX2" fmla="*/ 4875530 w 4881880"/>
              <a:gd name="connsiteY2" fmla="*/ 6350 h 4258564"/>
              <a:gd name="connsiteX3" fmla="*/ 6350 w 4881880"/>
              <a:gd name="connsiteY3" fmla="*/ 6350 h 4258564"/>
              <a:gd name="connsiteX4" fmla="*/ 6350 w 4881880"/>
              <a:gd name="connsiteY4" fmla="*/ 4252213 h 4258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1880" h="4258564">
                <a:moveTo>
                  <a:pt x="6350" y="4252213"/>
                </a:moveTo>
                <a:lnTo>
                  <a:pt x="4875530" y="4252213"/>
                </a:lnTo>
                <a:lnTo>
                  <a:pt x="4875530" y="6350"/>
                </a:lnTo>
                <a:lnTo>
                  <a:pt x="6350" y="6350"/>
                </a:lnTo>
                <a:lnTo>
                  <a:pt x="6350" y="42522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" y="2235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55700" y="2540000"/>
            <a:ext cx="32639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55700" y="3924300"/>
            <a:ext cx="41402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while((ch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2100"/>
              </a:lnSpc>
              <a:tabLst>
                <a:tab pos="419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60400" y="5257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30900" y="2438400"/>
            <a:ext cx="4178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입출력에서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EOF(-1)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처리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됨으로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한바트씩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읽어서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하는데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탈출하는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코드이다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91500" y="3962400"/>
            <a:ext cx="11176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대문자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'a'-32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소문자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'A'+32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숫자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'7'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'0'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30900" y="3746500"/>
            <a:ext cx="17907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필수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ASCII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97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'A'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65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'0'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'\r'=&gt;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32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'\t'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930900" y="59436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'\0'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54000" y="114300"/>
            <a:ext cx="2654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68300" algn="l"/>
                <a:tab pos="4064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ASCII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68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file_2.c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68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68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69000" y="266700"/>
            <a:ext cx="43561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90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90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790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</a:t>
            </a:r>
          </a:p>
          <a:p>
            <a:pPr>
              <a:lnSpc>
                <a:spcPts val="1900"/>
              </a:lnSpc>
              <a:tabLst>
                <a:tab pos="1790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#define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(-1)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9306" y="1286002"/>
            <a:ext cx="5425947" cy="4813300"/>
          </a:xfrm>
          <a:custGeom>
            <a:avLst/>
            <a:gdLst>
              <a:gd name="connsiteX0" fmla="*/ 6350 w 5425947"/>
              <a:gd name="connsiteY0" fmla="*/ 4806950 h 4813300"/>
              <a:gd name="connsiteX1" fmla="*/ 5419597 w 5425947"/>
              <a:gd name="connsiteY1" fmla="*/ 4806950 h 4813300"/>
              <a:gd name="connsiteX2" fmla="*/ 5419597 w 5425947"/>
              <a:gd name="connsiteY2" fmla="*/ 6350 h 4813300"/>
              <a:gd name="connsiteX3" fmla="*/ 6350 w 5425947"/>
              <a:gd name="connsiteY3" fmla="*/ 6350 h 4813300"/>
              <a:gd name="connsiteX4" fmla="*/ 6350 w 5425947"/>
              <a:gd name="connsiteY4" fmla="*/ 4806950 h 481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25947" h="4813300">
                <a:moveTo>
                  <a:pt x="6350" y="4806950"/>
                </a:moveTo>
                <a:lnTo>
                  <a:pt x="5419597" y="4806950"/>
                </a:lnTo>
                <a:lnTo>
                  <a:pt x="5419597" y="6350"/>
                </a:lnTo>
                <a:lnTo>
                  <a:pt x="6350" y="6350"/>
                </a:lnTo>
                <a:lnTo>
                  <a:pt x="6350" y="4806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0783" y="123952"/>
            <a:ext cx="5295900" cy="595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fgetc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리턴값이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file_3.c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./a.out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filename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argc,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**argv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count=0;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argv[1]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count++;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printf("count=%d\n",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count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127000" algn="l"/>
                <a:tab pos="228600" algn="l"/>
                <a:tab pos="10414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80100" y="342900"/>
            <a:ext cx="44323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8796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879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8796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binary</a:t>
            </a:r>
          </a:p>
          <a:p>
            <a:pPr>
              <a:lnSpc>
                <a:spcPts val="19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사이즈가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정확히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하지만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선언하면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컴파일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에러는</a:t>
            </a:r>
          </a:p>
          <a:p>
            <a:pPr>
              <a:lnSpc>
                <a:spcPts val="19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없지만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binary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사이즈가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정확히</a:t>
            </a:r>
          </a:p>
          <a:p>
            <a:pPr>
              <a:lnSpc>
                <a:spcPts val="18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계산되지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못하고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크기보다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작게</a:t>
            </a:r>
          </a:p>
          <a:p>
            <a:pPr>
              <a:lnSpc>
                <a:spcPts val="2000"/>
              </a:lnSpc>
              <a:tabLst>
                <a:tab pos="1879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출력된다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0A296-5433-4A25-9701-F6C784279E35}"/>
              </a:ext>
            </a:extLst>
          </p:cNvPr>
          <p:cNvSpPr txBox="1"/>
          <p:nvPr/>
        </p:nvSpPr>
        <p:spPr>
          <a:xfrm>
            <a:off x="6287294" y="5105400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char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</a:t>
            </a:r>
            <a:r>
              <a:rPr lang="en-US" altLang="ko-KR" dirty="0">
                <a:latin typeface="Consolas" panose="020B0609020204030204" pitchFamily="49" charset="0"/>
              </a:rPr>
              <a:t> = 0xff; //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&lt;- -1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latin typeface="Consolas" panose="020B0609020204030204" pitchFamily="49" charset="0"/>
              </a:rPr>
              <a:t>ch</a:t>
            </a:r>
            <a:r>
              <a:rPr lang="en-US" altLang="ko-KR" dirty="0">
                <a:latin typeface="Consolas" panose="020B0609020204030204" pitchFamily="49" charset="0"/>
              </a:rPr>
              <a:t> = 0xff; //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&lt;- 255</a:t>
            </a:r>
          </a:p>
          <a:p>
            <a:endParaRPr lang="en-US" altLang="ko-KR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EOF = -1</a:t>
            </a:r>
            <a:endParaRPr lang="ko-KR" alt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3900" y="1143000"/>
            <a:ext cx="8271495" cy="42267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아니라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리턴값이다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구분자가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구조체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inode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크기가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기록되어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있으므로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끝까지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읽었는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전체가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채워진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타입의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리턴값을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받아야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패턴은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해석되지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4000" y="50800"/>
            <a:ext cx="1447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EOF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94333" y="1165605"/>
            <a:ext cx="8121904" cy="2876296"/>
          </a:xfrm>
          <a:custGeom>
            <a:avLst/>
            <a:gdLst>
              <a:gd name="connsiteX0" fmla="*/ 6350 w 8121904"/>
              <a:gd name="connsiteY0" fmla="*/ 2869946 h 2876296"/>
              <a:gd name="connsiteX1" fmla="*/ 8115554 w 8121904"/>
              <a:gd name="connsiteY1" fmla="*/ 2869946 h 2876296"/>
              <a:gd name="connsiteX2" fmla="*/ 8115554 w 8121904"/>
              <a:gd name="connsiteY2" fmla="*/ 6350 h 2876296"/>
              <a:gd name="connsiteX3" fmla="*/ 6350 w 8121904"/>
              <a:gd name="connsiteY3" fmla="*/ 6350 h 2876296"/>
              <a:gd name="connsiteX4" fmla="*/ 6350 w 8121904"/>
              <a:gd name="connsiteY4" fmla="*/ 2869946 h 2876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1904" h="2876296">
                <a:moveTo>
                  <a:pt x="6350" y="2869946"/>
                </a:moveTo>
                <a:lnTo>
                  <a:pt x="8115554" y="2869946"/>
                </a:lnTo>
                <a:lnTo>
                  <a:pt x="8115554" y="6350"/>
                </a:lnTo>
                <a:lnTo>
                  <a:pt x="6350" y="6350"/>
                </a:lnTo>
                <a:lnTo>
                  <a:pt x="6350" y="28699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1066800"/>
            <a:ext cx="8313173" cy="51501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file_4.c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stdin)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바이트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stdin(0)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키보드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입력을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뜻한다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(1)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뜻한다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76200" algn="l"/>
                <a:tab pos="215900" algn="l"/>
                <a:tab pos="9906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stderr(2)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뜻한다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4000" y="50800"/>
            <a:ext cx="1485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759700" y="203200"/>
            <a:ext cx="2565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E408-194E-4C08-AB3E-D16E20941432}"/>
              </a:ext>
            </a:extLst>
          </p:cNvPr>
          <p:cNvSpPr txBox="1"/>
          <p:nvPr/>
        </p:nvSpPr>
        <p:spPr>
          <a:xfrm>
            <a:off x="6439694" y="3580236"/>
            <a:ext cx="3435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fgets</a:t>
            </a:r>
            <a:r>
              <a:rPr lang="en-US" altLang="ko-KR" dirty="0"/>
              <a:t>: newline(‘\n’) </a:t>
            </a:r>
            <a:r>
              <a:rPr lang="ko-KR" altLang="en-US" dirty="0"/>
              <a:t>만나면 반환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fputs</a:t>
            </a:r>
            <a:r>
              <a:rPr lang="en-US" altLang="ko-KR" dirty="0"/>
              <a:t>: NULL(‘\0’) </a:t>
            </a:r>
            <a:r>
              <a:rPr lang="ko-KR" altLang="en-US" dirty="0"/>
              <a:t>까지 출력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29386" y="901953"/>
            <a:ext cx="3146044" cy="2598928"/>
          </a:xfrm>
          <a:custGeom>
            <a:avLst/>
            <a:gdLst>
              <a:gd name="connsiteX0" fmla="*/ 6350 w 3146044"/>
              <a:gd name="connsiteY0" fmla="*/ 2592578 h 2598928"/>
              <a:gd name="connsiteX1" fmla="*/ 3139693 w 3146044"/>
              <a:gd name="connsiteY1" fmla="*/ 2592578 h 2598928"/>
              <a:gd name="connsiteX2" fmla="*/ 3139693 w 3146044"/>
              <a:gd name="connsiteY2" fmla="*/ 6350 h 2598928"/>
              <a:gd name="connsiteX3" fmla="*/ 6350 w 3146044"/>
              <a:gd name="connsiteY3" fmla="*/ 6350 h 2598928"/>
              <a:gd name="connsiteX4" fmla="*/ 6350 w 3146044"/>
              <a:gd name="connsiteY4" fmla="*/ 2592578 h 2598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6044" h="2598928">
                <a:moveTo>
                  <a:pt x="6350" y="2592578"/>
                </a:moveTo>
                <a:lnTo>
                  <a:pt x="3139693" y="2592578"/>
                </a:lnTo>
                <a:lnTo>
                  <a:pt x="3139693" y="6350"/>
                </a:lnTo>
                <a:lnTo>
                  <a:pt x="6350" y="6350"/>
                </a:lnTo>
                <a:lnTo>
                  <a:pt x="6350" y="2592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69153" y="901953"/>
            <a:ext cx="4287520" cy="2598928"/>
          </a:xfrm>
          <a:custGeom>
            <a:avLst/>
            <a:gdLst>
              <a:gd name="connsiteX0" fmla="*/ 6350 w 4287520"/>
              <a:gd name="connsiteY0" fmla="*/ 2592578 h 2598928"/>
              <a:gd name="connsiteX1" fmla="*/ 4281170 w 4287520"/>
              <a:gd name="connsiteY1" fmla="*/ 2592578 h 2598928"/>
              <a:gd name="connsiteX2" fmla="*/ 4281170 w 4287520"/>
              <a:gd name="connsiteY2" fmla="*/ 6350 h 2598928"/>
              <a:gd name="connsiteX3" fmla="*/ 6350 w 4287520"/>
              <a:gd name="connsiteY3" fmla="*/ 6350 h 2598928"/>
              <a:gd name="connsiteX4" fmla="*/ 6350 w 4287520"/>
              <a:gd name="connsiteY4" fmla="*/ 2592578 h 2598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7520" h="2598928">
                <a:moveTo>
                  <a:pt x="6350" y="2592578"/>
                </a:moveTo>
                <a:lnTo>
                  <a:pt x="4281170" y="2592578"/>
                </a:lnTo>
                <a:lnTo>
                  <a:pt x="4281170" y="6350"/>
                </a:lnTo>
                <a:lnTo>
                  <a:pt x="6350" y="6350"/>
                </a:lnTo>
                <a:lnTo>
                  <a:pt x="6350" y="2592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9800" y="3810000"/>
            <a:ext cx="80518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안쓰면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출력되지않고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초뒤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프로세스가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종료할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버퍼에만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출력하고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시점이기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때문이다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buffered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없어도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stderr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표준에러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스트림으로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library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버퍼을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" y="152400"/>
            <a:ext cx="3718967" cy="34188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62000" algn="l"/>
                <a:tab pos="1676400" algn="l"/>
              </a:tabLst>
            </a:pPr>
            <a:r>
              <a:rPr lang="en-US" altLang="zh-CN" sz="2198" b="1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stdout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vs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stderr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printf("hello");</a:t>
            </a:r>
          </a:p>
          <a:p>
            <a:pPr>
              <a:lnSpc>
                <a:spcPts val="21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sleep(3);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762000" algn="l"/>
                <a:tab pos="1676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220461" y="215900"/>
            <a:ext cx="50546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914400" algn="l"/>
                <a:tab pos="2501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2501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914400" algn="l"/>
                <a:tab pos="2501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14400" algn="l"/>
                <a:tab pos="2501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fprintf(stderr,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"hello");</a:t>
            </a:r>
          </a:p>
          <a:p>
            <a:pPr>
              <a:lnSpc>
                <a:spcPts val="2100"/>
              </a:lnSpc>
              <a:tabLst>
                <a:tab pos="914400" algn="l"/>
                <a:tab pos="25019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sleep(3);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914400" algn="l"/>
                <a:tab pos="2501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914400" algn="l"/>
                <a:tab pos="25019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77926" y="1129030"/>
            <a:ext cx="5299455" cy="5090667"/>
          </a:xfrm>
          <a:custGeom>
            <a:avLst/>
            <a:gdLst>
              <a:gd name="connsiteX0" fmla="*/ 6350 w 5299455"/>
              <a:gd name="connsiteY0" fmla="*/ 5084317 h 5090667"/>
              <a:gd name="connsiteX1" fmla="*/ 5293106 w 5299455"/>
              <a:gd name="connsiteY1" fmla="*/ 5084317 h 5090667"/>
              <a:gd name="connsiteX2" fmla="*/ 5293106 w 5299455"/>
              <a:gd name="connsiteY2" fmla="*/ 6350 h 5090667"/>
              <a:gd name="connsiteX3" fmla="*/ 6350 w 5299455"/>
              <a:gd name="connsiteY3" fmla="*/ 6350 h 5090667"/>
              <a:gd name="connsiteX4" fmla="*/ 6350 w 5299455"/>
              <a:gd name="connsiteY4" fmla="*/ 5084317 h 509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9455" h="5090667">
                <a:moveTo>
                  <a:pt x="6350" y="5084317"/>
                </a:moveTo>
                <a:lnTo>
                  <a:pt x="5293106" y="5084317"/>
                </a:lnTo>
                <a:lnTo>
                  <a:pt x="5293106" y="6350"/>
                </a:lnTo>
                <a:lnTo>
                  <a:pt x="6350" y="6350"/>
                </a:lnTo>
                <a:lnTo>
                  <a:pt x="6350" y="5084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494" y="110869"/>
            <a:ext cx="5435600" cy="607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file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offset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file_5.c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getchar();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520700" algn="l"/>
                <a:tab pos="7112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58896" y="228600"/>
            <a:ext cx="4140200" cy="419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574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2byte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</a:p>
          <a:p>
            <a:pPr>
              <a:lnSpc>
                <a:spcPts val="2100"/>
              </a:lnSpc>
              <a:tabLst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읽으로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파일이</a:t>
            </a:r>
          </a:p>
          <a:p>
            <a:pPr>
              <a:lnSpc>
                <a:spcPts val="2100"/>
              </a:lnSpc>
              <a:tabLst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연속에서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읽힌다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당연해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보이지만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</a:p>
          <a:p>
            <a:pPr>
              <a:lnSpc>
                <a:spcPts val="2200"/>
              </a:lnSpc>
              <a:tabLst>
                <a:tab pos="1574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관리하지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않는다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5748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시스템이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</a:t>
            </a:r>
          </a:p>
          <a:p>
            <a:pPr>
              <a:lnSpc>
                <a:spcPts val="2100"/>
              </a:lnSpc>
              <a:tabLst>
                <a:tab pos="15748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위치를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관리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하고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말이</a:t>
            </a:r>
          </a:p>
          <a:p>
            <a:pPr>
              <a:lnSpc>
                <a:spcPts val="2200"/>
              </a:lnSpc>
              <a:tabLst>
                <a:tab pos="15748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49554" y="1200658"/>
            <a:ext cx="4935220" cy="4784344"/>
          </a:xfrm>
          <a:custGeom>
            <a:avLst/>
            <a:gdLst>
              <a:gd name="connsiteX0" fmla="*/ 6350 w 4935220"/>
              <a:gd name="connsiteY0" fmla="*/ 4777994 h 4784344"/>
              <a:gd name="connsiteX1" fmla="*/ 4928869 w 4935220"/>
              <a:gd name="connsiteY1" fmla="*/ 4777994 h 4784344"/>
              <a:gd name="connsiteX2" fmla="*/ 4928869 w 4935220"/>
              <a:gd name="connsiteY2" fmla="*/ 6350 h 4784344"/>
              <a:gd name="connsiteX3" fmla="*/ 6350 w 4935220"/>
              <a:gd name="connsiteY3" fmla="*/ 6350 h 4784344"/>
              <a:gd name="connsiteX4" fmla="*/ 6350 w 4935220"/>
              <a:gd name="connsiteY4" fmla="*/ 4777994 h 4784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35220" h="4784344">
                <a:moveTo>
                  <a:pt x="6350" y="4777994"/>
                </a:moveTo>
                <a:lnTo>
                  <a:pt x="4928869" y="4777994"/>
                </a:lnTo>
                <a:lnTo>
                  <a:pt x="4928869" y="6350"/>
                </a:lnTo>
                <a:lnTo>
                  <a:pt x="6350" y="6350"/>
                </a:lnTo>
                <a:lnTo>
                  <a:pt x="6350" y="47779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928" y="143002"/>
            <a:ext cx="52832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fgetc/fputc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file_6.c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fgetc(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usleep(100000);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fputc(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fflush(stdout);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900"/>
              </a:lnSpc>
              <a:tabLst>
                <a:tab pos="584200" algn="l"/>
                <a:tab pos="774700" algn="l"/>
                <a:tab pos="14986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248400" y="152527"/>
            <a:ext cx="4064000" cy="508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11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읽을때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</a:p>
          <a:p>
            <a:pPr>
              <a:lnSpc>
                <a:spcPts val="21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속도가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느리다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테스트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usleep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</a:p>
          <a:p>
            <a:pPr>
              <a:lnSpc>
                <a:spcPts val="21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천천히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읽도록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'\n'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있어야</a:t>
            </a:r>
          </a:p>
          <a:p>
            <a:pPr>
              <a:lnSpc>
                <a:spcPts val="20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되므로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2200"/>
              </a:lnSpc>
              <a:tabLst>
                <a:tab pos="15113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fflush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사용하여</a:t>
            </a:r>
          </a:p>
          <a:p>
            <a:pPr>
              <a:lnSpc>
                <a:spcPts val="21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하도록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화면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느리게</a:t>
            </a:r>
          </a:p>
          <a:p>
            <a:pPr>
              <a:lnSpc>
                <a:spcPts val="2200"/>
              </a:lnSpc>
              <a:tabLst>
                <a:tab pos="1511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04418" y="1343913"/>
            <a:ext cx="5188203" cy="4537455"/>
          </a:xfrm>
          <a:custGeom>
            <a:avLst/>
            <a:gdLst>
              <a:gd name="connsiteX0" fmla="*/ 6350 w 5188203"/>
              <a:gd name="connsiteY0" fmla="*/ 4531106 h 4537455"/>
              <a:gd name="connsiteX1" fmla="*/ 5181853 w 5188203"/>
              <a:gd name="connsiteY1" fmla="*/ 4531106 h 4537455"/>
              <a:gd name="connsiteX2" fmla="*/ 5181853 w 5188203"/>
              <a:gd name="connsiteY2" fmla="*/ 6350 h 4537455"/>
              <a:gd name="connsiteX3" fmla="*/ 6350 w 5188203"/>
              <a:gd name="connsiteY3" fmla="*/ 6350 h 4537455"/>
              <a:gd name="connsiteX4" fmla="*/ 6350 w 5188203"/>
              <a:gd name="connsiteY4" fmla="*/ 4531106 h 4537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8203" h="4537455">
                <a:moveTo>
                  <a:pt x="6350" y="4531106"/>
                </a:moveTo>
                <a:lnTo>
                  <a:pt x="5181853" y="4531106"/>
                </a:lnTo>
                <a:lnTo>
                  <a:pt x="5181853" y="6350"/>
                </a:lnTo>
                <a:lnTo>
                  <a:pt x="6350" y="6350"/>
                </a:lnTo>
                <a:lnTo>
                  <a:pt x="6350" y="4531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30500" y="3898900"/>
            <a:ext cx="2438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usleep(100000);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fputs(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fflush(stdout);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16100" y="46101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16100" y="5105400"/>
            <a:ext cx="1219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01700" y="5588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26200" y="4038600"/>
            <a:ext cx="3048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똑같은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delay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주었을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26200" y="4876800"/>
            <a:ext cx="3302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1line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글자수가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프로그램이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된다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4000" y="165100"/>
            <a:ext cx="5448300" cy="378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47700" algn="l"/>
                <a:tab pos="15621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fgets/fputs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file_7.c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fgets(buff,sizeof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buff,fp)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6477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426200" y="317500"/>
            <a:ext cx="4129336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33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33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</a:p>
          <a:p>
            <a:pPr>
              <a:lnSpc>
                <a:spcPts val="2100"/>
              </a:lnSpc>
              <a:tabLst>
                <a:tab pos="133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함수이고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fputs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</a:p>
          <a:p>
            <a:pPr>
              <a:lnSpc>
                <a:spcPts val="2100"/>
              </a:lnSpc>
              <a:tabLst>
                <a:tab pos="1333500" algn="l"/>
              </a:tabLst>
            </a:pPr>
            <a:r>
              <a:rPr lang="ko-KR" altLang="en-US" dirty="0">
                <a:solidFill>
                  <a:srgbClr val="000000"/>
                </a:solidFill>
                <a:latin typeface="Consolas" pitchFamily="18" charset="0"/>
                <a:cs typeface="Times New Roman" pitchFamily="18" charset="0"/>
              </a:rPr>
              <a:t>문자열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NULL</a:t>
            </a:r>
            <a:r>
              <a:rPr lang="ko-KR" altLang="en-US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 까지</a:t>
            </a:r>
            <a:r>
              <a:rPr lang="en-US" altLang="ko-KR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해주는</a:t>
            </a:r>
          </a:p>
          <a:p>
            <a:pPr>
              <a:lnSpc>
                <a:spcPts val="2100"/>
              </a:lnSpc>
              <a:tabLst>
                <a:tab pos="133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33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끝은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만나면</a:t>
            </a:r>
          </a:p>
          <a:p>
            <a:pPr>
              <a:lnSpc>
                <a:spcPts val="2100"/>
              </a:lnSpc>
              <a:tabLst>
                <a:tab pos="13335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리턴한다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440923" cy="6858000"/>
          </a:xfrm>
          <a:custGeom>
            <a:avLst/>
            <a:gdLst>
              <a:gd name="connsiteX0" fmla="*/ 0 w 10440923"/>
              <a:gd name="connsiteY0" fmla="*/ 6857999 h 6858000"/>
              <a:gd name="connsiteX1" fmla="*/ 10440923 w 10440923"/>
              <a:gd name="connsiteY1" fmla="*/ 6857999 h 6858000"/>
              <a:gd name="connsiteX2" fmla="*/ 10440923 w 10440923"/>
              <a:gd name="connsiteY2" fmla="*/ 0 h 6858000"/>
              <a:gd name="connsiteX3" fmla="*/ 0 w 10440923"/>
              <a:gd name="connsiteY3" fmla="*/ 0 h 6858000"/>
              <a:gd name="connsiteX4" fmla="*/ 0 w 10440923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0923" h="6858000">
                <a:moveTo>
                  <a:pt x="0" y="6857999"/>
                </a:moveTo>
                <a:lnTo>
                  <a:pt x="10440923" y="6857999"/>
                </a:lnTo>
                <a:lnTo>
                  <a:pt x="10440923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9143" y="467868"/>
            <a:ext cx="10460863" cy="39623"/>
          </a:xfrm>
          <a:custGeom>
            <a:avLst/>
            <a:gdLst>
              <a:gd name="connsiteX0" fmla="*/ 9905 w 10460863"/>
              <a:gd name="connsiteY0" fmla="*/ 9905 h 39623"/>
              <a:gd name="connsiteX1" fmla="*/ 10450957 w 10460863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60863" h="39623">
                <a:moveTo>
                  <a:pt x="9905" y="9905"/>
                </a:moveTo>
                <a:lnTo>
                  <a:pt x="10450957" y="9905"/>
                </a:lnTo>
              </a:path>
            </a:pathLst>
          </a:custGeom>
          <a:ln w="25400">
            <a:solidFill>
              <a:srgbClr val="59595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49554" y="1200658"/>
            <a:ext cx="5188204" cy="4784344"/>
          </a:xfrm>
          <a:custGeom>
            <a:avLst/>
            <a:gdLst>
              <a:gd name="connsiteX0" fmla="*/ 6350 w 5188204"/>
              <a:gd name="connsiteY0" fmla="*/ 4777994 h 4784344"/>
              <a:gd name="connsiteX1" fmla="*/ 5181854 w 5188204"/>
              <a:gd name="connsiteY1" fmla="*/ 4777994 h 4784344"/>
              <a:gd name="connsiteX2" fmla="*/ 5181854 w 5188204"/>
              <a:gd name="connsiteY2" fmla="*/ 6350 h 4784344"/>
              <a:gd name="connsiteX3" fmla="*/ 6350 w 5188204"/>
              <a:gd name="connsiteY3" fmla="*/ 6350 h 4784344"/>
              <a:gd name="connsiteX4" fmla="*/ 6350 w 5188204"/>
              <a:gd name="connsiteY4" fmla="*/ 4777994 h 4784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88204" h="4784344">
                <a:moveTo>
                  <a:pt x="6350" y="4777994"/>
                </a:moveTo>
                <a:lnTo>
                  <a:pt x="5181854" y="4777994"/>
                </a:lnTo>
                <a:lnTo>
                  <a:pt x="5181854" y="6350"/>
                </a:lnTo>
                <a:lnTo>
                  <a:pt x="6350" y="6350"/>
                </a:lnTo>
                <a:lnTo>
                  <a:pt x="6350" y="47779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0" y="4000500"/>
            <a:ext cx="3441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usleep(100000);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fwrite(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stdout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fflush(stdout);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82700" y="47117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82700" y="5207000"/>
            <a:ext cx="1219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38200" y="56896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75400" y="4178300"/>
            <a:ext cx="3035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/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프로그램보다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빠르다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4000" y="165100"/>
            <a:ext cx="5588000" cy="388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fread/fwrite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입출력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file_8.c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main()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*fp;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buff[100];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ret;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fopen("file.c",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while(ret=fread(buff,1,sizeof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))</a:t>
            </a:r>
          </a:p>
          <a:p>
            <a:pPr>
              <a:lnSpc>
                <a:spcPts val="1900"/>
              </a:lnSpc>
              <a:tabLst>
                <a:tab pos="571500" algn="l"/>
                <a:tab pos="584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375400" y="330200"/>
            <a:ext cx="39370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2.2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Standard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I/O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Library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fgets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line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읽기</a:t>
            </a:r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100byte</a:t>
            </a:r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라인의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글자수가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글자라면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byte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fread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fully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사용하므로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buffer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꽉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찰때</a:t>
            </a:r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까지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읽는다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37609</Words>
  <Application>Microsoft Office PowerPoint</Application>
  <PresentationFormat>사용자 지정</PresentationFormat>
  <Paragraphs>9798</Paragraphs>
  <Slides>387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387</vt:i4>
      </vt:variant>
    </vt:vector>
  </HeadingPairs>
  <TitlesOfParts>
    <vt:vector size="395" baseType="lpstr">
      <vt:lpstr>굴림</vt:lpstr>
      <vt:lpstr>맑은 고딕</vt:lpstr>
      <vt:lpstr>Arial</vt:lpstr>
      <vt:lpstr>Calibri</vt:lpstr>
      <vt:lpstr>Consolas</vt:lpstr>
      <vt:lpstr>Courier New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Warren Kim(김세연)</dc:creator>
  <cp:lastModifiedBy>김세연</cp:lastModifiedBy>
  <cp:revision>202</cp:revision>
  <dcterms:created xsi:type="dcterms:W3CDTF">2006-08-16T00:00:00Z</dcterms:created>
  <dcterms:modified xsi:type="dcterms:W3CDTF">2022-09-04T16:36:10Z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456ec4f-41b4-4f73-af44-e5c120342660_Enabled">
    <vt:lpwstr>true</vt:lpwstr>
  </property>
  <property fmtid="{D5CDD505-2E9C-101B-9397-08002B2CF9AE}" pid="3" name="MSIP_Label_d456ec4f-41b4-4f73-af44-e5c120342660_SetDate">
    <vt:lpwstr>2022-08-29T04:30:55Z</vt:lpwstr>
  </property>
  <property fmtid="{D5CDD505-2E9C-101B-9397-08002B2CF9AE}" pid="4" name="MSIP_Label_d456ec4f-41b4-4f73-af44-e5c120342660_Method">
    <vt:lpwstr>Privileged</vt:lpwstr>
  </property>
  <property fmtid="{D5CDD505-2E9C-101B-9397-08002B2CF9AE}" pid="5" name="MSIP_Label_d456ec4f-41b4-4f73-af44-e5c120342660_Name">
    <vt:lpwstr>Public</vt:lpwstr>
  </property>
  <property fmtid="{D5CDD505-2E9C-101B-9397-08002B2CF9AE}" pid="6" name="MSIP_Label_d456ec4f-41b4-4f73-af44-e5c120342660_SiteId">
    <vt:lpwstr>e6c7989d-a5fe-4b7b-a335-3288406db2fd</vt:lpwstr>
  </property>
  <property fmtid="{D5CDD505-2E9C-101B-9397-08002B2CF9AE}" pid="7" name="MSIP_Label_d456ec4f-41b4-4f73-af44-e5c120342660_ActionId">
    <vt:lpwstr>0384a2ff-96c6-4ffa-b100-d591fec93e18</vt:lpwstr>
  </property>
  <property fmtid="{D5CDD505-2E9C-101B-9397-08002B2CF9AE}" pid="8" name="MSIP_Label_d456ec4f-41b4-4f73-af44-e5c120342660_ContentBits">
    <vt:lpwstr>0</vt:lpwstr>
  </property>
</Properties>
</file>